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81" r:id="rId3"/>
    <p:sldId id="286" r:id="rId4"/>
    <p:sldId id="287" r:id="rId5"/>
    <p:sldId id="288" r:id="rId6"/>
    <p:sldId id="289" r:id="rId7"/>
    <p:sldId id="291" r:id="rId8"/>
    <p:sldId id="290" r:id="rId9"/>
    <p:sldId id="293" r:id="rId10"/>
    <p:sldId id="292" r:id="rId11"/>
    <p:sldId id="294" r:id="rId12"/>
    <p:sldId id="295" r:id="rId13"/>
    <p:sldId id="296" r:id="rId14"/>
    <p:sldId id="275" r:id="rId15"/>
    <p:sldId id="260" r:id="rId16"/>
    <p:sldId id="261" r:id="rId17"/>
    <p:sldId id="263" r:id="rId18"/>
    <p:sldId id="266" r:id="rId19"/>
    <p:sldId id="268" r:id="rId20"/>
    <p:sldId id="270" r:id="rId21"/>
    <p:sldId id="269" r:id="rId22"/>
    <p:sldId id="264" r:id="rId23"/>
    <p:sldId id="267" r:id="rId24"/>
    <p:sldId id="262" r:id="rId25"/>
    <p:sldId id="265" r:id="rId26"/>
    <p:sldId id="271" r:id="rId27"/>
    <p:sldId id="272" r:id="rId28"/>
    <p:sldId id="297" r:id="rId29"/>
    <p:sldId id="298" r:id="rId30"/>
    <p:sldId id="299" r:id="rId31"/>
    <p:sldId id="300" r:id="rId32"/>
    <p:sldId id="301" r:id="rId33"/>
    <p:sldId id="304" r:id="rId34"/>
    <p:sldId id="303" r:id="rId35"/>
    <p:sldId id="30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17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2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116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706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18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79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713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751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14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1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78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6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98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80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6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26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71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7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8348" y="1764406"/>
            <a:ext cx="7276565" cy="360608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4000" dirty="0" smtClean="0"/>
              <a:t> KIONGOZI </a:t>
            </a:r>
            <a:r>
              <a:rPr lang="en-US" sz="4000" dirty="0"/>
              <a:t>CHA UTARATIBU WA MAFUNZO ELEKEZI YA AWALI KWA WATUMISHI WAPYA WA SEKRETARIETI ZA MIKOA NA MAMLAKA ZA </a:t>
            </a:r>
            <a:r>
              <a:rPr lang="en-US" sz="4000" dirty="0" smtClean="0"/>
              <a:t>SERIKALI ZA </a:t>
            </a:r>
            <a:r>
              <a:rPr lang="en-US" sz="4000" dirty="0"/>
              <a:t>MITAA 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353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Madhara</a:t>
            </a:r>
            <a:r>
              <a:rPr lang="en-US" dirty="0" smtClean="0"/>
              <a:t> </a:t>
            </a:r>
            <a:r>
              <a:rPr lang="en-US" dirty="0" err="1" smtClean="0"/>
              <a:t>yanayotokana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kutokufanyika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 smtClean="0"/>
              <a:t>elekezi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awali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Mwajiriwa</a:t>
            </a:r>
            <a:r>
              <a:rPr lang="en-US" dirty="0" smtClean="0"/>
              <a:t> </a:t>
            </a:r>
            <a:r>
              <a:rPr lang="en-US" dirty="0" err="1" smtClean="0"/>
              <a:t>mpya</a:t>
            </a:r>
            <a:r>
              <a:rPr lang="en-US" dirty="0" smtClean="0"/>
              <a:t> </a:t>
            </a:r>
            <a:r>
              <a:rPr lang="en-US" dirty="0" err="1" smtClean="0"/>
              <a:t>kuchelewa</a:t>
            </a:r>
            <a:r>
              <a:rPr lang="en-US" dirty="0" smtClean="0"/>
              <a:t> </a:t>
            </a:r>
            <a:r>
              <a:rPr lang="en-US" dirty="0" err="1" smtClean="0"/>
              <a:t>kupata</a:t>
            </a:r>
            <a:r>
              <a:rPr lang="en-US" dirty="0" smtClean="0"/>
              <a:t> </a:t>
            </a:r>
            <a:r>
              <a:rPr lang="en-US" dirty="0" err="1" smtClean="0"/>
              <a:t>uzoefu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kazi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hivyo</a:t>
            </a:r>
            <a:r>
              <a:rPr lang="en-US" dirty="0" smtClean="0"/>
              <a:t> </a:t>
            </a:r>
            <a:r>
              <a:rPr lang="en-US" dirty="0" err="1" smtClean="0"/>
              <a:t>kutofikia</a:t>
            </a:r>
            <a:r>
              <a:rPr lang="en-US" dirty="0" smtClean="0"/>
              <a:t> </a:t>
            </a:r>
            <a:r>
              <a:rPr lang="en-US" dirty="0" err="1" smtClean="0"/>
              <a:t>malengo</a:t>
            </a:r>
            <a:r>
              <a:rPr lang="en-US" dirty="0" smtClean="0"/>
              <a:t> </a:t>
            </a:r>
            <a:r>
              <a:rPr lang="en-US" dirty="0" err="1" smtClean="0"/>
              <a:t>yanayokusudiwa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Watumishi</a:t>
            </a:r>
            <a:r>
              <a:rPr lang="en-US" dirty="0" smtClean="0"/>
              <a:t> </a:t>
            </a:r>
            <a:r>
              <a:rPr lang="en-US" dirty="0" err="1" smtClean="0"/>
              <a:t>kutokujua</a:t>
            </a:r>
            <a:r>
              <a:rPr lang="en-US" dirty="0" smtClean="0"/>
              <a:t> </a:t>
            </a:r>
            <a:r>
              <a:rPr lang="en-US" dirty="0" err="1" smtClean="0"/>
              <a:t>haki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wajibu</a:t>
            </a:r>
            <a:r>
              <a:rPr lang="en-US" dirty="0" smtClean="0"/>
              <a:t> </a:t>
            </a:r>
            <a:r>
              <a:rPr lang="en-US" dirty="0" err="1" smtClean="0"/>
              <a:t>wao</a:t>
            </a:r>
            <a:r>
              <a:rPr lang="en-US" dirty="0" smtClean="0"/>
              <a:t> </a:t>
            </a:r>
            <a:r>
              <a:rPr lang="en-US" dirty="0" err="1" smtClean="0"/>
              <a:t>kama</a:t>
            </a:r>
            <a:r>
              <a:rPr lang="en-US" dirty="0" smtClean="0"/>
              <a:t> </a:t>
            </a:r>
            <a:r>
              <a:rPr lang="en-US" dirty="0" err="1" smtClean="0"/>
              <a:t>waajiriwa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Watumishi</a:t>
            </a:r>
            <a:r>
              <a:rPr lang="en-US" dirty="0" smtClean="0"/>
              <a:t> </a:t>
            </a:r>
            <a:r>
              <a:rPr lang="en-US" dirty="0" err="1" smtClean="0"/>
              <a:t>kutokuwa</a:t>
            </a:r>
            <a:r>
              <a:rPr lang="en-US" dirty="0" smtClean="0"/>
              <a:t> /</a:t>
            </a:r>
            <a:r>
              <a:rPr lang="en-US" dirty="0" err="1" smtClean="0"/>
              <a:t>kukosa</a:t>
            </a:r>
            <a:r>
              <a:rPr lang="en-US" dirty="0" smtClean="0"/>
              <a:t> </a:t>
            </a:r>
            <a:r>
              <a:rPr lang="en-US" dirty="0" err="1" smtClean="0"/>
              <a:t>morali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kazi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Utumishi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Umma</a:t>
            </a:r>
            <a:r>
              <a:rPr lang="en-US" dirty="0" smtClean="0"/>
              <a:t> </a:t>
            </a:r>
            <a:r>
              <a:rPr lang="en-US" dirty="0" err="1" smtClean="0"/>
              <a:t>kukosa</a:t>
            </a:r>
            <a:r>
              <a:rPr lang="en-US" dirty="0" smtClean="0"/>
              <a:t> </a:t>
            </a:r>
            <a:r>
              <a:rPr lang="en-US" dirty="0" err="1" smtClean="0"/>
              <a:t>maadili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utendaji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Waajiri</a:t>
            </a:r>
            <a:r>
              <a:rPr lang="en-US" dirty="0" smtClean="0"/>
              <a:t> </a:t>
            </a:r>
            <a:r>
              <a:rPr lang="en-US" dirty="0" err="1" smtClean="0"/>
              <a:t>kushindwa</a:t>
            </a:r>
            <a:r>
              <a:rPr lang="en-US" dirty="0" smtClean="0"/>
              <a:t> </a:t>
            </a:r>
            <a:r>
              <a:rPr lang="en-US" dirty="0" err="1" smtClean="0"/>
              <a:t>kuwabakisha</a:t>
            </a:r>
            <a:r>
              <a:rPr lang="en-US" dirty="0" smtClean="0"/>
              <a:t> </a:t>
            </a:r>
            <a:r>
              <a:rPr lang="en-US" dirty="0" err="1" smtClean="0"/>
              <a:t>watumishi</a:t>
            </a:r>
            <a:r>
              <a:rPr lang="en-US" dirty="0" smtClean="0"/>
              <a:t> </a:t>
            </a:r>
            <a:r>
              <a:rPr lang="en-US" dirty="0" err="1" smtClean="0"/>
              <a:t>sehemu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kazi</a:t>
            </a:r>
            <a:r>
              <a:rPr lang="en-US" dirty="0" smtClean="0"/>
              <a:t>(</a:t>
            </a:r>
            <a:r>
              <a:rPr lang="en-US" dirty="0" err="1" smtClean="0"/>
              <a:t>hasa</a:t>
            </a:r>
            <a:r>
              <a:rPr lang="en-US" dirty="0" smtClean="0"/>
              <a:t> </a:t>
            </a:r>
            <a:r>
              <a:rPr lang="en-US" dirty="0" err="1" smtClean="0"/>
              <a:t>sehemu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pembezoni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Taasisi</a:t>
            </a:r>
            <a:r>
              <a:rPr lang="en-US" dirty="0" smtClean="0"/>
              <a:t> </a:t>
            </a:r>
            <a:r>
              <a:rPr lang="en-US" dirty="0" err="1" smtClean="0"/>
              <a:t>kushindwa</a:t>
            </a:r>
            <a:r>
              <a:rPr lang="en-US" dirty="0" smtClean="0"/>
              <a:t> </a:t>
            </a:r>
            <a:r>
              <a:rPr lang="en-US" dirty="0" err="1" smtClean="0"/>
              <a:t>kutoa</a:t>
            </a:r>
            <a:r>
              <a:rPr lang="en-US" dirty="0" smtClean="0"/>
              <a:t> </a:t>
            </a:r>
            <a:r>
              <a:rPr lang="en-US" dirty="0" err="1" smtClean="0"/>
              <a:t>huduma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wananchi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viwango</a:t>
            </a:r>
            <a:r>
              <a:rPr lang="en-US" dirty="0" smtClean="0"/>
              <a:t> </a:t>
            </a:r>
            <a:r>
              <a:rPr lang="en-US" dirty="0" err="1" smtClean="0"/>
              <a:t>vinavyohitajika</a:t>
            </a:r>
            <a:r>
              <a:rPr lang="en-US" dirty="0" smtClean="0"/>
              <a:t>..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2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SEHEMU YA PILI</a:t>
            </a:r>
          </a:p>
          <a:p>
            <a:pPr marL="0" indent="0" algn="ctr">
              <a:buNone/>
            </a:pPr>
            <a:r>
              <a:rPr lang="en-US" sz="3600" dirty="0" smtClean="0"/>
              <a:t>MIKAKATI YA KUIMARISHA UTOAJI MAFUNZO ELEKEZI YA AWALI KWA WATUMISHI WAPYA</a:t>
            </a:r>
          </a:p>
        </p:txBody>
      </p:sp>
    </p:spTree>
    <p:extLst>
      <p:ext uri="{BB962C8B-B14F-4D97-AF65-F5344CB8AC3E}">
        <p14:creationId xmlns:p14="http://schemas.microsoft.com/office/powerpoint/2010/main" val="11537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Mikakati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Baada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kudhihirika</a:t>
            </a:r>
            <a:r>
              <a:rPr lang="en-US" dirty="0" smtClean="0"/>
              <a:t> </a:t>
            </a:r>
            <a:r>
              <a:rPr lang="en-US" dirty="0" err="1" smtClean="0"/>
              <a:t>udhaifu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utoaji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 smtClean="0"/>
              <a:t>elekezi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watumishi</a:t>
            </a:r>
            <a:r>
              <a:rPr lang="en-US" dirty="0" smtClean="0"/>
              <a:t> </a:t>
            </a:r>
            <a:r>
              <a:rPr lang="en-US" dirty="0" err="1" smtClean="0"/>
              <a:t>wapya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kuzingatia</a:t>
            </a:r>
            <a:r>
              <a:rPr lang="en-US" dirty="0" smtClean="0"/>
              <a:t> </a:t>
            </a:r>
            <a:r>
              <a:rPr lang="en-US" dirty="0" err="1" smtClean="0"/>
              <a:t>umuhimu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 smtClean="0"/>
              <a:t>hayo</a:t>
            </a:r>
            <a:r>
              <a:rPr lang="en-US" dirty="0" smtClean="0"/>
              <a:t> </a:t>
            </a:r>
            <a:r>
              <a:rPr lang="en-US" dirty="0" err="1" smtClean="0"/>
              <a:t>ipo</a:t>
            </a:r>
            <a:r>
              <a:rPr lang="en-US" dirty="0" smtClean="0"/>
              <a:t> </a:t>
            </a:r>
            <a:r>
              <a:rPr lang="en-US" dirty="0" err="1" smtClean="0"/>
              <a:t>haja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kuweka</a:t>
            </a:r>
            <a:r>
              <a:rPr lang="en-US" dirty="0" smtClean="0"/>
              <a:t> </a:t>
            </a:r>
            <a:r>
              <a:rPr lang="en-US" dirty="0" err="1" smtClean="0"/>
              <a:t>utaratibu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kurejesha</a:t>
            </a:r>
            <a:r>
              <a:rPr lang="en-US" dirty="0" smtClean="0"/>
              <a:t> </a:t>
            </a: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 smtClean="0"/>
              <a:t>haya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kutumia</a:t>
            </a:r>
            <a:r>
              <a:rPr lang="en-US" dirty="0" smtClean="0"/>
              <a:t> </a:t>
            </a:r>
            <a:r>
              <a:rPr lang="en-US" dirty="0" err="1" smtClean="0"/>
              <a:t>mfumo</a:t>
            </a:r>
            <a:r>
              <a:rPr lang="en-US" dirty="0" smtClean="0"/>
              <a:t> </a:t>
            </a:r>
            <a:r>
              <a:rPr lang="en-US" dirty="0" err="1" smtClean="0"/>
              <a:t>maalum</a:t>
            </a:r>
            <a:r>
              <a:rPr lang="en-US" dirty="0" smtClean="0"/>
              <a:t> </a:t>
            </a:r>
            <a:r>
              <a:rPr lang="en-US" dirty="0" err="1" smtClean="0"/>
              <a:t>utakaohakikisha</a:t>
            </a:r>
            <a:r>
              <a:rPr lang="en-US" dirty="0" smtClean="0"/>
              <a:t> </a:t>
            </a:r>
            <a:r>
              <a:rPr lang="en-US" dirty="0" err="1" smtClean="0"/>
              <a:t>kuwa</a:t>
            </a:r>
            <a:r>
              <a:rPr lang="en-US" dirty="0" smtClean="0"/>
              <a:t> </a:t>
            </a:r>
            <a:r>
              <a:rPr lang="en-US" dirty="0" err="1" smtClean="0"/>
              <a:t>kila</a:t>
            </a:r>
            <a:r>
              <a:rPr lang="en-US" dirty="0" smtClean="0"/>
              <a:t> </a:t>
            </a:r>
            <a:r>
              <a:rPr lang="en-US" dirty="0" err="1" smtClean="0"/>
              <a:t>mwajiriwa</a:t>
            </a:r>
            <a:r>
              <a:rPr lang="en-US" dirty="0" smtClean="0"/>
              <a:t> </a:t>
            </a:r>
            <a:r>
              <a:rPr lang="en-US" dirty="0" err="1" smtClean="0"/>
              <a:t>mpya</a:t>
            </a:r>
            <a:r>
              <a:rPr lang="en-US" dirty="0" smtClean="0"/>
              <a:t> </a:t>
            </a:r>
            <a:r>
              <a:rPr lang="en-US" dirty="0" err="1" smtClean="0"/>
              <a:t>anaporipoti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mwajiri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mara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kwanza </a:t>
            </a:r>
            <a:r>
              <a:rPr lang="en-US" dirty="0" err="1" smtClean="0"/>
              <a:t>anapewa</a:t>
            </a:r>
            <a:r>
              <a:rPr lang="en-US" dirty="0" smtClean="0"/>
              <a:t> </a:t>
            </a: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 smtClean="0"/>
              <a:t>elekezi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err="1" smtClean="0"/>
              <a:t>Hatua</a:t>
            </a:r>
            <a:r>
              <a:rPr lang="en-US" b="1" dirty="0" smtClean="0"/>
              <a:t> </a:t>
            </a:r>
            <a:r>
              <a:rPr lang="en-US" b="1" dirty="0" err="1" smtClean="0"/>
              <a:t>zilizochukuliwa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OR- TAMISEMI, OR – MUUUB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kushirikiana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Mradi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Uimarishaji</a:t>
            </a:r>
            <a:r>
              <a:rPr lang="en-US" dirty="0" smtClean="0"/>
              <a:t> </a:t>
            </a:r>
            <a:r>
              <a:rPr lang="en-US" dirty="0" err="1" smtClean="0"/>
              <a:t>Mifumo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Sekta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Umma</a:t>
            </a:r>
            <a:r>
              <a:rPr lang="en-US" dirty="0" smtClean="0"/>
              <a:t> (PS3) </a:t>
            </a:r>
            <a:r>
              <a:rPr lang="en-US" dirty="0" err="1" smtClean="0"/>
              <a:t>imeandaa</a:t>
            </a:r>
            <a:r>
              <a:rPr lang="en-US" dirty="0" smtClean="0"/>
              <a:t> </a:t>
            </a:r>
            <a:r>
              <a:rPr lang="en-US" dirty="0" err="1" smtClean="0"/>
              <a:t>kiongozi</a:t>
            </a:r>
            <a:r>
              <a:rPr lang="en-US" dirty="0" smtClean="0"/>
              <a:t> </a:t>
            </a:r>
            <a:r>
              <a:rPr lang="en-US" dirty="0" err="1" smtClean="0"/>
              <a:t>kitakachotumiwa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waajiri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kutoa</a:t>
            </a:r>
            <a:r>
              <a:rPr lang="en-US" dirty="0" smtClean="0"/>
              <a:t> </a:t>
            </a: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 smtClean="0"/>
              <a:t>elekezi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awali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waajiriwa</a:t>
            </a:r>
            <a:r>
              <a:rPr lang="en-US" dirty="0" smtClean="0"/>
              <a:t> </a:t>
            </a:r>
            <a:r>
              <a:rPr lang="en-US" dirty="0" err="1" smtClean="0"/>
              <a:t>wapya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Lengo</a:t>
            </a:r>
            <a:r>
              <a:rPr lang="en-US" dirty="0" smtClean="0"/>
              <a:t> la </a:t>
            </a:r>
            <a:r>
              <a:rPr lang="en-US" dirty="0" err="1" smtClean="0"/>
              <a:t>Kiongozi</a:t>
            </a:r>
            <a:r>
              <a:rPr lang="en-US" dirty="0" smtClean="0"/>
              <a:t> cha </a:t>
            </a:r>
            <a:r>
              <a:rPr lang="en-US" dirty="0" err="1"/>
              <a:t>M</a:t>
            </a:r>
            <a:r>
              <a:rPr lang="en-US" dirty="0" err="1" smtClean="0"/>
              <a:t>afunzo</a:t>
            </a:r>
            <a:r>
              <a:rPr lang="en-US" dirty="0" smtClean="0"/>
              <a:t> </a:t>
            </a:r>
            <a:r>
              <a:rPr lang="en-US" dirty="0" err="1" smtClean="0"/>
              <a:t>Elekezi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Kufafanua</a:t>
            </a:r>
            <a:r>
              <a:rPr lang="en-US" dirty="0" smtClean="0"/>
              <a:t> </a:t>
            </a:r>
            <a:r>
              <a:rPr lang="en-US" dirty="0" err="1" smtClean="0"/>
              <a:t>umuhimu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 smtClean="0"/>
              <a:t>elekezi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waajiriwa</a:t>
            </a:r>
            <a:r>
              <a:rPr lang="en-US" dirty="0" smtClean="0"/>
              <a:t> </a:t>
            </a:r>
            <a:r>
              <a:rPr lang="en-US" dirty="0" err="1" smtClean="0"/>
              <a:t>wapya</a:t>
            </a:r>
            <a:endParaRPr lang="en-US" dirty="0" smtClean="0"/>
          </a:p>
          <a:p>
            <a:r>
              <a:rPr lang="en-US" dirty="0" err="1" smtClean="0"/>
              <a:t>Kuanisha</a:t>
            </a:r>
            <a:r>
              <a:rPr lang="en-US" dirty="0" smtClean="0"/>
              <a:t> </a:t>
            </a:r>
            <a:r>
              <a:rPr lang="en-US" dirty="0" err="1" smtClean="0"/>
              <a:t>wadau</a:t>
            </a:r>
            <a:r>
              <a:rPr lang="en-US" dirty="0" smtClean="0"/>
              <a:t> </a:t>
            </a:r>
            <a:r>
              <a:rPr lang="en-US" dirty="0" err="1" smtClean="0"/>
              <a:t>mbalimbali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majukumu</a:t>
            </a:r>
            <a:r>
              <a:rPr lang="en-US" dirty="0" smtClean="0"/>
              <a:t> </a:t>
            </a:r>
            <a:r>
              <a:rPr lang="en-US" dirty="0" err="1" smtClean="0"/>
              <a:t>yao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utekelezaji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 smtClean="0"/>
              <a:t>elekezi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Kuweka</a:t>
            </a:r>
            <a:r>
              <a:rPr lang="en-US" dirty="0" smtClean="0"/>
              <a:t> </a:t>
            </a:r>
            <a:r>
              <a:rPr lang="en-US" dirty="0" err="1" smtClean="0"/>
              <a:t>mfumo</a:t>
            </a:r>
            <a:r>
              <a:rPr lang="en-US" dirty="0" smtClean="0"/>
              <a:t>/</a:t>
            </a:r>
            <a:r>
              <a:rPr lang="en-US" dirty="0" err="1" smtClean="0"/>
              <a:t>utaratibu</a:t>
            </a:r>
            <a:r>
              <a:rPr lang="en-US" dirty="0" smtClean="0"/>
              <a:t> </a:t>
            </a:r>
            <a:r>
              <a:rPr lang="en-US" dirty="0" err="1" smtClean="0"/>
              <a:t>unaofanana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kutoa</a:t>
            </a:r>
            <a:r>
              <a:rPr lang="en-US" dirty="0" smtClean="0"/>
              <a:t> </a:t>
            </a: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 smtClean="0"/>
              <a:t>elekezi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waajiriwa</a:t>
            </a:r>
            <a:r>
              <a:rPr lang="en-US" dirty="0" smtClean="0"/>
              <a:t> </a:t>
            </a:r>
            <a:r>
              <a:rPr lang="en-US" dirty="0" err="1" smtClean="0"/>
              <a:t>wapya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Kuwakumbusha</a:t>
            </a:r>
            <a:r>
              <a:rPr lang="en-US" dirty="0" smtClean="0"/>
              <a:t> </a:t>
            </a:r>
            <a:r>
              <a:rPr lang="en-US" dirty="0" err="1" smtClean="0"/>
              <a:t>waajiri</a:t>
            </a:r>
            <a:r>
              <a:rPr lang="en-US" dirty="0" smtClean="0"/>
              <a:t> </a:t>
            </a:r>
            <a:r>
              <a:rPr lang="en-US" dirty="0" err="1" smtClean="0"/>
              <a:t>kuhusu</a:t>
            </a:r>
            <a:r>
              <a:rPr lang="en-US" dirty="0" smtClean="0"/>
              <a:t> </a:t>
            </a:r>
            <a:r>
              <a:rPr lang="en-US" dirty="0" err="1" smtClean="0"/>
              <a:t>matakwa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Sera, </a:t>
            </a:r>
            <a:r>
              <a:rPr lang="en-US" dirty="0" err="1" smtClean="0"/>
              <a:t>Kanuni</a:t>
            </a:r>
            <a:r>
              <a:rPr lang="en-US" dirty="0" smtClean="0"/>
              <a:t>, </a:t>
            </a:r>
            <a:r>
              <a:rPr lang="en-US" dirty="0" err="1" smtClean="0"/>
              <a:t>Nyaraka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miongozo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 smtClean="0"/>
              <a:t>elekezi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/>
              <a:t>U</a:t>
            </a:r>
            <a:r>
              <a:rPr lang="en-US" dirty="0" err="1" smtClean="0"/>
              <a:t>tumishi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Umma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94372"/>
          </a:xfrm>
        </p:spPr>
        <p:txBody>
          <a:bodyPr>
            <a:normAutofit/>
          </a:bodyPr>
          <a:lstStyle/>
          <a:p>
            <a:r>
              <a:rPr lang="en-US" cap="none" dirty="0" err="1"/>
              <a:t>M</a:t>
            </a:r>
            <a:r>
              <a:rPr lang="en-US" cap="none" dirty="0" err="1" smtClean="0"/>
              <a:t>gawanyo</a:t>
            </a:r>
            <a:r>
              <a:rPr lang="en-US" cap="none" dirty="0" smtClean="0"/>
              <a:t> </a:t>
            </a:r>
            <a:r>
              <a:rPr lang="en-US" cap="none" dirty="0" err="1" smtClean="0"/>
              <a:t>wa</a:t>
            </a:r>
            <a:r>
              <a:rPr lang="en-US" cap="none" dirty="0" smtClean="0"/>
              <a:t> </a:t>
            </a:r>
            <a:r>
              <a:rPr lang="en-US" cap="none" dirty="0" err="1" smtClean="0"/>
              <a:t>Majukumu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Utekelezaji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944710"/>
            <a:ext cx="10363826" cy="449472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cap="none" dirty="0" err="1" smtClean="0"/>
              <a:t>Katika</a:t>
            </a:r>
            <a:r>
              <a:rPr lang="en-US" cap="none" dirty="0" smtClean="0"/>
              <a:t> </a:t>
            </a:r>
            <a:r>
              <a:rPr lang="en-US" cap="none" dirty="0" err="1" smtClean="0"/>
              <a:t>kutekeleza</a:t>
            </a:r>
            <a:r>
              <a:rPr lang="en-US" cap="none" dirty="0" smtClean="0"/>
              <a:t> </a:t>
            </a:r>
            <a:r>
              <a:rPr lang="en-US" cap="none" dirty="0" err="1" smtClean="0"/>
              <a:t>kiongozi</a:t>
            </a:r>
            <a:r>
              <a:rPr lang="en-US" cap="none" dirty="0" smtClean="0"/>
              <a:t> </a:t>
            </a:r>
            <a:r>
              <a:rPr lang="en-US" cap="none" dirty="0" err="1" smtClean="0"/>
              <a:t>hiki</a:t>
            </a:r>
            <a:r>
              <a:rPr lang="en-US" cap="none" dirty="0" smtClean="0"/>
              <a:t>, </a:t>
            </a:r>
            <a:r>
              <a:rPr lang="en-US" cap="none" dirty="0" err="1" smtClean="0"/>
              <a:t>majukumu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utekelezaji</a:t>
            </a:r>
            <a:r>
              <a:rPr lang="en-US" cap="none" dirty="0" smtClean="0"/>
              <a:t> </a:t>
            </a:r>
            <a:r>
              <a:rPr lang="en-US" dirty="0" err="1"/>
              <a:t>y</a:t>
            </a:r>
            <a:r>
              <a:rPr lang="en-US" cap="none" dirty="0" err="1" smtClean="0"/>
              <a:t>amegawanywa</a:t>
            </a:r>
            <a:r>
              <a:rPr lang="en-US" cap="none" dirty="0" smtClean="0"/>
              <a:t> </a:t>
            </a:r>
            <a:r>
              <a:rPr lang="en-US" cap="none" dirty="0" err="1" smtClean="0"/>
              <a:t>katika</a:t>
            </a:r>
            <a:r>
              <a:rPr lang="en-US" cap="none" dirty="0" smtClean="0"/>
              <a:t> </a:t>
            </a:r>
            <a:r>
              <a:rPr lang="en-US" cap="none" dirty="0" err="1" smtClean="0"/>
              <a:t>ngazi</a:t>
            </a:r>
            <a:r>
              <a:rPr lang="en-US" cap="none" dirty="0" smtClean="0"/>
              <a:t> </a:t>
            </a:r>
            <a:r>
              <a:rPr lang="en-US" cap="none" dirty="0" err="1" smtClean="0"/>
              <a:t>kuu</a:t>
            </a:r>
            <a:r>
              <a:rPr lang="en-US" cap="none" dirty="0" smtClean="0"/>
              <a:t> </a:t>
            </a:r>
            <a:r>
              <a:rPr lang="en-US" cap="none" dirty="0" err="1" smtClean="0"/>
              <a:t>sita</a:t>
            </a:r>
            <a:r>
              <a:rPr lang="en-US" cap="none" dirty="0" smtClean="0"/>
              <a:t> </a:t>
            </a:r>
            <a:r>
              <a:rPr lang="en-US" cap="none" dirty="0" err="1" smtClean="0"/>
              <a:t>zifuatazo</a:t>
            </a:r>
            <a:r>
              <a:rPr lang="en-US" cap="none" dirty="0" smtClean="0"/>
              <a:t>;</a:t>
            </a:r>
          </a:p>
          <a:p>
            <a:pPr marL="0" indent="0" algn="just">
              <a:buNone/>
            </a:pPr>
            <a:r>
              <a:rPr lang="en-US" cap="none" dirty="0" smtClean="0"/>
              <a:t>1. </a:t>
            </a:r>
            <a:r>
              <a:rPr lang="en-US" cap="none" dirty="0" err="1" smtClean="0"/>
              <a:t>Wizara</a:t>
            </a:r>
            <a:endParaRPr lang="en-US" cap="none" dirty="0" smtClean="0"/>
          </a:p>
          <a:p>
            <a:pPr marL="0" indent="0" algn="just">
              <a:buNone/>
            </a:pPr>
            <a:r>
              <a:rPr lang="en-US" cap="none" dirty="0" smtClean="0"/>
              <a:t>2. </a:t>
            </a:r>
            <a:r>
              <a:rPr lang="en-US" cap="none" dirty="0" err="1" smtClean="0"/>
              <a:t>Mikoa</a:t>
            </a:r>
            <a:endParaRPr lang="en-US" cap="none" dirty="0" smtClean="0"/>
          </a:p>
          <a:p>
            <a:pPr marL="0" indent="0" algn="just">
              <a:buNone/>
            </a:pPr>
            <a:r>
              <a:rPr lang="en-US" dirty="0" smtClean="0"/>
              <a:t>3.</a:t>
            </a:r>
            <a:r>
              <a:rPr lang="en-US" cap="none" dirty="0" smtClean="0"/>
              <a:t>Mamlaka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Serikali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Mitaa</a:t>
            </a:r>
            <a:endParaRPr lang="en-US" cap="none" dirty="0" smtClean="0"/>
          </a:p>
          <a:p>
            <a:pPr marL="0" indent="0" algn="just">
              <a:buNone/>
            </a:pPr>
            <a:r>
              <a:rPr lang="en-US" cap="none" dirty="0" smtClean="0"/>
              <a:t>4. </a:t>
            </a:r>
            <a:r>
              <a:rPr lang="en-US" cap="none" dirty="0" err="1" smtClean="0"/>
              <a:t>Tarafa</a:t>
            </a:r>
            <a:r>
              <a:rPr lang="en-US" cap="none" dirty="0" smtClean="0"/>
              <a:t>/ Kata</a:t>
            </a:r>
          </a:p>
          <a:p>
            <a:pPr marL="0" indent="0" algn="just">
              <a:buNone/>
            </a:pPr>
            <a:r>
              <a:rPr lang="en-US" cap="none" dirty="0" smtClean="0"/>
              <a:t>5. </a:t>
            </a:r>
            <a:r>
              <a:rPr lang="en-US" cap="none" dirty="0" err="1" smtClean="0"/>
              <a:t>Kijiji</a:t>
            </a:r>
            <a:r>
              <a:rPr lang="en-US" cap="none" dirty="0" smtClean="0"/>
              <a:t>/ </a:t>
            </a:r>
            <a:r>
              <a:rPr lang="en-US" cap="none" dirty="0" err="1" smtClean="0"/>
              <a:t>Mtaa</a:t>
            </a:r>
            <a:endParaRPr lang="en-US" cap="none" dirty="0" smtClean="0"/>
          </a:p>
          <a:p>
            <a:pPr marL="0" indent="0" algn="just">
              <a:buNone/>
            </a:pPr>
            <a:r>
              <a:rPr lang="en-US" cap="none" dirty="0" smtClean="0"/>
              <a:t>6. </a:t>
            </a:r>
            <a:r>
              <a:rPr lang="en-US" cap="none" dirty="0" err="1" smtClean="0"/>
              <a:t>Vituo</a:t>
            </a:r>
            <a:r>
              <a:rPr lang="en-US" cap="none" dirty="0" smtClean="0"/>
              <a:t> </a:t>
            </a:r>
            <a:r>
              <a:rPr lang="en-US" cap="none" dirty="0" err="1" smtClean="0"/>
              <a:t>vya</a:t>
            </a:r>
            <a:r>
              <a:rPr lang="en-US" cap="none" dirty="0" smtClean="0"/>
              <a:t> </a:t>
            </a:r>
            <a:r>
              <a:rPr lang="en-US" cap="none" dirty="0" err="1" smtClean="0"/>
              <a:t>kutolea</a:t>
            </a:r>
            <a:r>
              <a:rPr lang="en-US" cap="none" dirty="0" smtClean="0"/>
              <a:t> </a:t>
            </a:r>
            <a:r>
              <a:rPr lang="en-US" cap="none" dirty="0" err="1" smtClean="0"/>
              <a:t>huduma</a:t>
            </a:r>
            <a:r>
              <a:rPr lang="en-US" cap="none" dirty="0" smtClean="0"/>
              <a:t>.</a:t>
            </a:r>
          </a:p>
          <a:p>
            <a:pPr marL="0" indent="0" algn="just">
              <a:buNone/>
            </a:pPr>
            <a:r>
              <a:rPr lang="en-US" cap="none" dirty="0" err="1" smtClean="0"/>
              <a:t>Maelezo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kina </a:t>
            </a:r>
            <a:r>
              <a:rPr lang="en-US" cap="none" dirty="0" err="1" smtClean="0"/>
              <a:t>juu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wajibu</a:t>
            </a:r>
            <a:r>
              <a:rPr lang="en-US" cap="none" dirty="0" smtClean="0"/>
              <a:t> </a:t>
            </a:r>
            <a:r>
              <a:rPr lang="en-US" cap="none" dirty="0" err="1" smtClean="0"/>
              <a:t>wa</a:t>
            </a:r>
            <a:r>
              <a:rPr lang="en-US" cap="none" dirty="0" smtClean="0"/>
              <a:t> </a:t>
            </a:r>
            <a:r>
              <a:rPr lang="en-US" cap="none" dirty="0" err="1" smtClean="0"/>
              <a:t>kila</a:t>
            </a:r>
            <a:r>
              <a:rPr lang="en-US" cap="none" dirty="0" smtClean="0"/>
              <a:t> </a:t>
            </a:r>
            <a:r>
              <a:rPr lang="en-US" cap="none" dirty="0" err="1" smtClean="0"/>
              <a:t>ngazi</a:t>
            </a:r>
            <a:r>
              <a:rPr lang="en-US" cap="none" dirty="0" smtClean="0"/>
              <a:t> </a:t>
            </a:r>
            <a:r>
              <a:rPr lang="en-US" cap="none" dirty="0" err="1" smtClean="0"/>
              <a:t>yameainishwa</a:t>
            </a:r>
            <a:r>
              <a:rPr lang="en-US" cap="none" dirty="0" smtClean="0"/>
              <a:t> </a:t>
            </a:r>
            <a:r>
              <a:rPr lang="en-US" cap="none" dirty="0" err="1" smtClean="0"/>
              <a:t>hapo</a:t>
            </a:r>
            <a:r>
              <a:rPr lang="en-US" cap="none" dirty="0" smtClean="0"/>
              <a:t> </a:t>
            </a:r>
            <a:r>
              <a:rPr lang="en-US" cap="none" dirty="0" err="1" smtClean="0"/>
              <a:t>chini</a:t>
            </a:r>
            <a:r>
              <a:rPr lang="en-US" cap="none" dirty="0" smtClean="0"/>
              <a:t>.</a:t>
            </a:r>
          </a:p>
          <a:p>
            <a:endParaRPr lang="en-US" cap="non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53083"/>
          </a:xfrm>
        </p:spPr>
        <p:txBody>
          <a:bodyPr>
            <a:normAutofit fontScale="90000"/>
          </a:bodyPr>
          <a:lstStyle/>
          <a:p>
            <a:r>
              <a:rPr lang="en-US" cap="none" dirty="0" err="1" smtClean="0"/>
              <a:t>Majukumu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Wizara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8354"/>
            <a:ext cx="10363826" cy="48724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i-FI" b="1" cap="none" dirty="0"/>
              <a:t>Kabla ya kuripoti katika kituo cha </a:t>
            </a:r>
            <a:r>
              <a:rPr lang="fi-FI" b="1" cap="none" dirty="0" smtClean="0"/>
              <a:t>kazi;</a:t>
            </a:r>
          </a:p>
          <a:p>
            <a:pPr algn="just"/>
            <a:r>
              <a:rPr lang="en-US" cap="none" dirty="0" err="1" smtClean="0"/>
              <a:t>Kutuma</a:t>
            </a:r>
            <a:r>
              <a:rPr lang="en-US" cap="none" dirty="0" smtClean="0"/>
              <a:t> </a:t>
            </a:r>
            <a:r>
              <a:rPr lang="en-US" cap="none" dirty="0" err="1" smtClean="0"/>
              <a:t>orodha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mawasiliano</a:t>
            </a:r>
            <a:r>
              <a:rPr lang="en-US" cap="none" dirty="0" smtClean="0"/>
              <a:t> </a:t>
            </a:r>
            <a:r>
              <a:rPr lang="en-US" cap="none" dirty="0" err="1" smtClean="0"/>
              <a:t>yao</a:t>
            </a:r>
            <a:r>
              <a:rPr lang="en-US" cap="none" dirty="0" smtClean="0"/>
              <a:t> (</a:t>
            </a:r>
            <a:r>
              <a:rPr lang="en-US" cap="none" dirty="0" err="1" smtClean="0"/>
              <a:t>namba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simu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anuani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barua</a:t>
            </a:r>
            <a:r>
              <a:rPr lang="en-US" cap="none" dirty="0" smtClean="0"/>
              <a:t> pepe) </a:t>
            </a:r>
            <a:r>
              <a:rPr lang="en-US" cap="none" dirty="0" err="1" smtClean="0"/>
              <a:t>kwa</a:t>
            </a:r>
            <a:r>
              <a:rPr lang="en-US" cap="none" dirty="0" smtClean="0"/>
              <a:t> </a:t>
            </a:r>
            <a:r>
              <a:rPr lang="en-US" cap="none" dirty="0" err="1" smtClean="0"/>
              <a:t>sekretariati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mikoa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mamlaka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serikali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mitaa</a:t>
            </a:r>
            <a:r>
              <a:rPr lang="en-US" cap="none" dirty="0" smtClean="0"/>
              <a:t>.</a:t>
            </a:r>
          </a:p>
          <a:p>
            <a:pPr algn="just"/>
            <a:r>
              <a:rPr lang="en-US" cap="none" dirty="0" err="1"/>
              <a:t>K</a:t>
            </a:r>
            <a:r>
              <a:rPr lang="en-US" cap="none" dirty="0" err="1" smtClean="0"/>
              <a:t>uwajulisha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 </a:t>
            </a:r>
            <a:r>
              <a:rPr lang="en-US" cap="none" dirty="0" err="1" smtClean="0"/>
              <a:t>mikoa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mamlaka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serikali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mitaa</a:t>
            </a:r>
            <a:r>
              <a:rPr lang="en-US" cap="none" dirty="0" smtClean="0"/>
              <a:t> </a:t>
            </a:r>
            <a:r>
              <a:rPr lang="en-US" cap="none" dirty="0" err="1" smtClean="0"/>
              <a:t>walizopangiwa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muda</a:t>
            </a:r>
            <a:r>
              <a:rPr lang="en-US" cap="none" dirty="0" smtClean="0"/>
              <a:t> </a:t>
            </a:r>
            <a:r>
              <a:rPr lang="en-US" cap="none" dirty="0" err="1" smtClean="0"/>
              <a:t>wa</a:t>
            </a:r>
            <a:r>
              <a:rPr lang="en-US" cap="none" dirty="0" smtClean="0"/>
              <a:t> </a:t>
            </a:r>
            <a:r>
              <a:rPr lang="en-US" cap="none" dirty="0" err="1" smtClean="0"/>
              <a:t>kuripoti</a:t>
            </a:r>
            <a:r>
              <a:rPr lang="en-US" cap="none" dirty="0" smtClean="0"/>
              <a:t> (</a:t>
            </a:r>
            <a:r>
              <a:rPr lang="en-US" cap="none" dirty="0" err="1"/>
              <a:t>S</a:t>
            </a:r>
            <a:r>
              <a:rPr lang="en-US" cap="none" dirty="0" err="1" smtClean="0"/>
              <a:t>iku</a:t>
            </a:r>
            <a:r>
              <a:rPr lang="en-US" cap="none" dirty="0" smtClean="0"/>
              <a:t> 14 </a:t>
            </a:r>
            <a:r>
              <a:rPr lang="en-US" cap="none" dirty="0" err="1" smtClean="0"/>
              <a:t>kabla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kuripoti</a:t>
            </a:r>
            <a:r>
              <a:rPr lang="en-US" cap="none" dirty="0" smtClean="0"/>
              <a:t>).</a:t>
            </a:r>
          </a:p>
          <a:p>
            <a:pPr marL="0" indent="0" algn="just">
              <a:buNone/>
            </a:pPr>
            <a:r>
              <a:rPr lang="fi-FI" b="1" cap="none" dirty="0"/>
              <a:t>Baada ya kuripoti katika kituo cha </a:t>
            </a:r>
            <a:r>
              <a:rPr lang="fi-FI" b="1" cap="none" dirty="0" smtClean="0"/>
              <a:t>kazi;</a:t>
            </a:r>
            <a:endParaRPr lang="en-US" b="1" cap="none" dirty="0" smtClean="0"/>
          </a:p>
          <a:p>
            <a:pPr algn="just"/>
            <a:r>
              <a:rPr lang="en-US" cap="none" dirty="0" err="1" smtClean="0"/>
              <a:t>Kufanya</a:t>
            </a:r>
            <a:r>
              <a:rPr lang="en-US" cap="none" dirty="0" smtClean="0"/>
              <a:t> </a:t>
            </a:r>
            <a:r>
              <a:rPr lang="en-US" cap="none" dirty="0" err="1" smtClean="0"/>
              <a:t>ufuatiliaji</a:t>
            </a:r>
            <a:r>
              <a:rPr lang="en-US" cap="none" dirty="0" smtClean="0"/>
              <a:t> </a:t>
            </a:r>
            <a:r>
              <a:rPr lang="en-US" cap="none" dirty="0" err="1" smtClean="0"/>
              <a:t>wa</a:t>
            </a:r>
            <a:r>
              <a:rPr lang="en-US" cap="none" dirty="0" smtClean="0"/>
              <a:t> </a:t>
            </a:r>
            <a:r>
              <a:rPr lang="en-US" cap="none" dirty="0" err="1" smtClean="0"/>
              <a:t>mapokezi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 </a:t>
            </a:r>
            <a:r>
              <a:rPr lang="en-US" cap="none" dirty="0" err="1" smtClean="0"/>
              <a:t>katika</a:t>
            </a:r>
            <a:r>
              <a:rPr lang="en-US" cap="none" dirty="0" smtClean="0"/>
              <a:t> </a:t>
            </a:r>
            <a:r>
              <a:rPr lang="en-US" cap="none" dirty="0" err="1" smtClean="0"/>
              <a:t>sekretarieti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mikoa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mamlaka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serikali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mitaa</a:t>
            </a:r>
            <a:r>
              <a:rPr lang="en-US" cap="none" dirty="0"/>
              <a:t> </a:t>
            </a:r>
            <a:r>
              <a:rPr lang="en-US" cap="none" dirty="0" smtClean="0"/>
              <a:t>(</a:t>
            </a:r>
            <a:r>
              <a:rPr lang="en-US" cap="none" dirty="0" err="1" smtClean="0"/>
              <a:t>Siku</a:t>
            </a:r>
            <a:r>
              <a:rPr lang="en-US" cap="none" dirty="0" smtClean="0"/>
              <a:t> </a:t>
            </a:r>
            <a:r>
              <a:rPr lang="en-US" cap="none" dirty="0"/>
              <a:t>14 </a:t>
            </a:r>
            <a:r>
              <a:rPr lang="en-US" cap="none" dirty="0" err="1"/>
              <a:t>baada</a:t>
            </a:r>
            <a:r>
              <a:rPr lang="en-US" cap="none" dirty="0"/>
              <a:t> </a:t>
            </a:r>
            <a:r>
              <a:rPr lang="en-US" cap="none" dirty="0" err="1"/>
              <a:t>ya</a:t>
            </a:r>
            <a:r>
              <a:rPr lang="en-US" cap="none" dirty="0"/>
              <a:t> </a:t>
            </a:r>
            <a:r>
              <a:rPr lang="en-US" cap="none" dirty="0" err="1"/>
              <a:t>ukomo</a:t>
            </a:r>
            <a:r>
              <a:rPr lang="en-US" cap="none" dirty="0"/>
              <a:t> </a:t>
            </a:r>
            <a:r>
              <a:rPr lang="en-US" cap="none" dirty="0" err="1"/>
              <a:t>wa</a:t>
            </a:r>
            <a:r>
              <a:rPr lang="en-US" cap="none" dirty="0"/>
              <a:t> </a:t>
            </a:r>
            <a:r>
              <a:rPr lang="en-US" cap="none" dirty="0" err="1"/>
              <a:t>muda</a:t>
            </a:r>
            <a:r>
              <a:rPr lang="en-US" cap="none" dirty="0"/>
              <a:t> </a:t>
            </a:r>
            <a:r>
              <a:rPr lang="en-US" cap="none" dirty="0" err="1"/>
              <a:t>wa</a:t>
            </a:r>
            <a:r>
              <a:rPr lang="en-US" cap="none" dirty="0"/>
              <a:t> </a:t>
            </a:r>
            <a:r>
              <a:rPr lang="en-US" cap="none" dirty="0" err="1" smtClean="0"/>
              <a:t>kuripoti</a:t>
            </a:r>
            <a:r>
              <a:rPr lang="en-US" cap="none" dirty="0" smtClean="0"/>
              <a:t>).</a:t>
            </a:r>
          </a:p>
          <a:p>
            <a:pPr algn="just"/>
            <a:r>
              <a:rPr lang="en-US" cap="none" dirty="0" err="1"/>
              <a:t>K</a:t>
            </a:r>
            <a:r>
              <a:rPr lang="en-US" cap="none" dirty="0" err="1" smtClean="0"/>
              <a:t>ufuatilia</a:t>
            </a:r>
            <a:r>
              <a:rPr lang="en-US" cap="none" dirty="0" smtClean="0"/>
              <a:t> </a:t>
            </a:r>
            <a:r>
              <a:rPr lang="en-US" cap="none" dirty="0" err="1" smtClean="0"/>
              <a:t>utekelezaji</a:t>
            </a:r>
            <a:r>
              <a:rPr lang="en-US" cap="none" dirty="0" smtClean="0"/>
              <a:t> </a:t>
            </a:r>
            <a:r>
              <a:rPr lang="en-US" cap="none" dirty="0" err="1" smtClean="0"/>
              <a:t>wa</a:t>
            </a:r>
            <a:r>
              <a:rPr lang="en-US" cap="none" dirty="0" smtClean="0"/>
              <a:t> </a:t>
            </a:r>
            <a:r>
              <a:rPr lang="en-US" cap="none" dirty="0" err="1" smtClean="0"/>
              <a:t>mafunzo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awali</a:t>
            </a:r>
            <a:r>
              <a:rPr lang="en-US" cap="none" dirty="0" smtClean="0"/>
              <a:t> </a:t>
            </a:r>
            <a:r>
              <a:rPr lang="en-US" cap="none" dirty="0" err="1" smtClean="0"/>
              <a:t>katika</a:t>
            </a:r>
            <a:r>
              <a:rPr lang="en-US" cap="none" dirty="0" smtClean="0"/>
              <a:t> </a:t>
            </a:r>
            <a:r>
              <a:rPr lang="en-US" cap="none" dirty="0" err="1" smtClean="0"/>
              <a:t>sekretarieti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mikoa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mamlaka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serikali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mitaa</a:t>
            </a:r>
            <a:r>
              <a:rPr lang="en-US" cap="none" dirty="0"/>
              <a:t> </a:t>
            </a:r>
            <a:r>
              <a:rPr lang="en-US" cap="none" dirty="0" smtClean="0"/>
              <a:t>(</a:t>
            </a:r>
            <a:r>
              <a:rPr lang="en-US" cap="none" dirty="0" err="1" smtClean="0"/>
              <a:t>Miezi</a:t>
            </a:r>
            <a:r>
              <a:rPr lang="en-US" cap="none" dirty="0" smtClean="0"/>
              <a:t> </a:t>
            </a:r>
            <a:r>
              <a:rPr lang="en-US" cap="none" dirty="0"/>
              <a:t>3 </a:t>
            </a:r>
            <a:r>
              <a:rPr lang="en-US" cap="none" dirty="0" err="1"/>
              <a:t>baada</a:t>
            </a:r>
            <a:r>
              <a:rPr lang="en-US" cap="none" dirty="0"/>
              <a:t> </a:t>
            </a:r>
            <a:r>
              <a:rPr lang="en-US" cap="none" dirty="0" err="1"/>
              <a:t>ya</a:t>
            </a:r>
            <a:r>
              <a:rPr lang="en-US" cap="none" dirty="0"/>
              <a:t> </a:t>
            </a:r>
            <a:r>
              <a:rPr lang="en-US" cap="none" dirty="0" err="1" smtClean="0"/>
              <a:t>kuripoti</a:t>
            </a:r>
            <a:r>
              <a:rPr lang="en-US" cap="none" dirty="0" smtClean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3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48580"/>
          </a:xfrm>
        </p:spPr>
        <p:txBody>
          <a:bodyPr>
            <a:normAutofit fontScale="90000"/>
          </a:bodyPr>
          <a:lstStyle/>
          <a:p>
            <a:r>
              <a:rPr lang="en-US" cap="none" dirty="0" err="1" smtClean="0"/>
              <a:t>Majukumu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Mkoa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267098"/>
            <a:ext cx="10363826" cy="495082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i-FI" b="1" cap="none" dirty="0"/>
              <a:t>Kabla ya kuripoti katika kituo cha </a:t>
            </a:r>
            <a:r>
              <a:rPr lang="fi-FI" b="1" cap="none" dirty="0" smtClean="0"/>
              <a:t>kazi;</a:t>
            </a:r>
            <a:endParaRPr lang="en-US" b="1" cap="none" dirty="0" smtClean="0"/>
          </a:p>
          <a:p>
            <a:pPr algn="just"/>
            <a:r>
              <a:rPr lang="en-US" cap="none" dirty="0" err="1" smtClean="0"/>
              <a:t>Kufuatilia</a:t>
            </a:r>
            <a:r>
              <a:rPr lang="en-US" cap="none" dirty="0" smtClean="0"/>
              <a:t> </a:t>
            </a:r>
            <a:r>
              <a:rPr lang="en-US" cap="none" dirty="0" err="1" smtClean="0"/>
              <a:t>taarifa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orodha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maandalizi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kuwapokea</a:t>
            </a:r>
            <a:r>
              <a:rPr lang="en-US" cap="none" dirty="0" smtClean="0"/>
              <a:t> </a:t>
            </a:r>
            <a:r>
              <a:rPr lang="en-US" cap="none" dirty="0" err="1" smtClean="0"/>
              <a:t>katika</a:t>
            </a:r>
            <a:r>
              <a:rPr lang="en-US" cap="none" dirty="0" smtClean="0"/>
              <a:t> </a:t>
            </a:r>
            <a:r>
              <a:rPr lang="en-US" cap="none" dirty="0" err="1" smtClean="0"/>
              <a:t>mamlaka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serikali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mitaa</a:t>
            </a:r>
            <a:r>
              <a:rPr lang="en-US" cap="none" dirty="0"/>
              <a:t> </a:t>
            </a:r>
            <a:r>
              <a:rPr lang="en-US" cap="none" dirty="0" smtClean="0"/>
              <a:t>(</a:t>
            </a:r>
            <a:r>
              <a:rPr lang="es-ES" cap="none" dirty="0" err="1" smtClean="0"/>
              <a:t>Ndani</a:t>
            </a:r>
            <a:r>
              <a:rPr lang="es-ES" cap="none" dirty="0" smtClean="0"/>
              <a:t> </a:t>
            </a:r>
            <a:r>
              <a:rPr lang="es-ES" cap="none" dirty="0"/>
              <a:t>ya </a:t>
            </a:r>
            <a:r>
              <a:rPr lang="es-ES" cap="none" dirty="0" err="1"/>
              <a:t>siku</a:t>
            </a:r>
            <a:r>
              <a:rPr lang="es-ES" cap="none" dirty="0"/>
              <a:t> 14 </a:t>
            </a:r>
            <a:r>
              <a:rPr lang="es-ES" cap="none" dirty="0" err="1"/>
              <a:t>kabla</a:t>
            </a:r>
            <a:r>
              <a:rPr lang="es-ES" cap="none" dirty="0"/>
              <a:t> ya muda </a:t>
            </a:r>
            <a:r>
              <a:rPr lang="es-ES" cap="none" dirty="0" err="1"/>
              <a:t>wa</a:t>
            </a:r>
            <a:r>
              <a:rPr lang="es-ES" cap="none" dirty="0"/>
              <a:t> </a:t>
            </a:r>
            <a:r>
              <a:rPr lang="es-ES" cap="none" dirty="0" err="1" smtClean="0"/>
              <a:t>kuripoti</a:t>
            </a:r>
            <a:r>
              <a:rPr lang="es-ES" cap="none" dirty="0" smtClean="0"/>
              <a:t>).</a:t>
            </a:r>
            <a:endParaRPr lang="en-US" cap="none" dirty="0" smtClean="0"/>
          </a:p>
          <a:p>
            <a:pPr marL="0" indent="0" algn="just">
              <a:buNone/>
            </a:pPr>
            <a:r>
              <a:rPr lang="fi-FI" b="1" cap="none" dirty="0"/>
              <a:t>Wakati wa kuripoti katika kituo cha </a:t>
            </a:r>
            <a:r>
              <a:rPr lang="fi-FI" b="1" cap="none" dirty="0" smtClean="0"/>
              <a:t>kazi;</a:t>
            </a:r>
            <a:endParaRPr lang="en-US" b="1" cap="none" dirty="0" smtClean="0"/>
          </a:p>
          <a:p>
            <a:pPr algn="just"/>
            <a:r>
              <a:rPr lang="en-US" cap="none" dirty="0" err="1"/>
              <a:t>K</a:t>
            </a:r>
            <a:r>
              <a:rPr lang="en-US" cap="none" dirty="0" err="1" smtClean="0"/>
              <a:t>utoa</a:t>
            </a:r>
            <a:r>
              <a:rPr lang="en-US" cap="none" dirty="0" smtClean="0"/>
              <a:t> </a:t>
            </a:r>
            <a:r>
              <a:rPr lang="en-US" cap="none" dirty="0" err="1" smtClean="0"/>
              <a:t>ushauri</a:t>
            </a:r>
            <a:r>
              <a:rPr lang="en-US" cap="none" dirty="0" smtClean="0"/>
              <a:t> </a:t>
            </a:r>
            <a:r>
              <a:rPr lang="en-US" cap="none" dirty="0" err="1" smtClean="0"/>
              <a:t>kwa</a:t>
            </a:r>
            <a:r>
              <a:rPr lang="en-US" cap="none" dirty="0" smtClean="0"/>
              <a:t> </a:t>
            </a:r>
            <a:r>
              <a:rPr lang="en-US" cap="none" dirty="0" err="1" smtClean="0"/>
              <a:t>mamlaka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serikali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mitaa</a:t>
            </a:r>
            <a:r>
              <a:rPr lang="en-US" cap="none" dirty="0" smtClean="0"/>
              <a:t> </a:t>
            </a:r>
            <a:r>
              <a:rPr lang="en-US" cap="none" dirty="0" err="1" smtClean="0"/>
              <a:t>kuhusu</a:t>
            </a:r>
            <a:r>
              <a:rPr lang="en-US" cap="none" dirty="0" smtClean="0"/>
              <a:t> </a:t>
            </a:r>
            <a:r>
              <a:rPr lang="en-US" cap="none" dirty="0" err="1" smtClean="0"/>
              <a:t>namna</a:t>
            </a:r>
            <a:r>
              <a:rPr lang="en-US" cap="none" dirty="0" smtClean="0"/>
              <a:t> bora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kuendesha</a:t>
            </a:r>
            <a:r>
              <a:rPr lang="en-US" cap="none" dirty="0" smtClean="0"/>
              <a:t> </a:t>
            </a:r>
            <a:r>
              <a:rPr lang="en-US" cap="none" dirty="0" err="1" smtClean="0"/>
              <a:t>mafunzo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awali</a:t>
            </a:r>
            <a:r>
              <a:rPr lang="en-US" cap="none" dirty="0" smtClean="0"/>
              <a:t> </a:t>
            </a:r>
            <a:r>
              <a:rPr lang="en-US" cap="none" dirty="0" err="1" smtClean="0"/>
              <a:t>kwa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.</a:t>
            </a:r>
          </a:p>
          <a:p>
            <a:pPr algn="just"/>
            <a:r>
              <a:rPr lang="en-US" cap="none" dirty="0" err="1"/>
              <a:t>K</a:t>
            </a:r>
            <a:r>
              <a:rPr lang="en-US" cap="none" dirty="0" err="1" smtClean="0"/>
              <a:t>ufuatilia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 </a:t>
            </a:r>
            <a:r>
              <a:rPr lang="en-US" cap="none" dirty="0" err="1" smtClean="0"/>
              <a:t>wanaoripoti</a:t>
            </a:r>
            <a:r>
              <a:rPr lang="en-US" cap="none" dirty="0" smtClean="0"/>
              <a:t> </a:t>
            </a:r>
            <a:r>
              <a:rPr lang="en-US" cap="none" dirty="0" err="1" smtClean="0"/>
              <a:t>kwenye</a:t>
            </a:r>
            <a:r>
              <a:rPr lang="en-US" cap="none" dirty="0" smtClean="0"/>
              <a:t> </a:t>
            </a:r>
            <a:r>
              <a:rPr lang="en-US" cap="none" dirty="0" err="1" smtClean="0"/>
              <a:t>mamlaka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serikali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mitaa</a:t>
            </a:r>
            <a:r>
              <a:rPr lang="en-US" cap="none" dirty="0"/>
              <a:t> </a:t>
            </a:r>
            <a:r>
              <a:rPr lang="en-US" cap="none" dirty="0" smtClean="0"/>
              <a:t>(</a:t>
            </a:r>
            <a:r>
              <a:rPr lang="es-ES" cap="none" dirty="0" err="1" smtClean="0"/>
              <a:t>Ndani</a:t>
            </a:r>
            <a:r>
              <a:rPr lang="es-ES" cap="none" dirty="0" smtClean="0"/>
              <a:t> </a:t>
            </a:r>
            <a:r>
              <a:rPr lang="es-ES" cap="none" dirty="0"/>
              <a:t>ya </a:t>
            </a:r>
            <a:r>
              <a:rPr lang="es-ES" cap="none" dirty="0" err="1"/>
              <a:t>siku</a:t>
            </a:r>
            <a:r>
              <a:rPr lang="es-ES" cap="none" dirty="0"/>
              <a:t> 14 </a:t>
            </a:r>
            <a:r>
              <a:rPr lang="es-ES" cap="none" dirty="0" err="1"/>
              <a:t>kabla</a:t>
            </a:r>
            <a:r>
              <a:rPr lang="es-ES" cap="none" dirty="0"/>
              <a:t> ya muda </a:t>
            </a:r>
            <a:r>
              <a:rPr lang="es-ES" cap="none" dirty="0" err="1"/>
              <a:t>wa</a:t>
            </a:r>
            <a:r>
              <a:rPr lang="es-ES" cap="none" dirty="0"/>
              <a:t> </a:t>
            </a:r>
            <a:r>
              <a:rPr lang="es-ES" cap="none" dirty="0" err="1" smtClean="0"/>
              <a:t>kuripoti</a:t>
            </a:r>
            <a:r>
              <a:rPr lang="es-ES" cap="none" dirty="0" smtClean="0"/>
              <a:t>).</a:t>
            </a:r>
            <a:endParaRPr lang="en-US" cap="none" dirty="0" smtClean="0"/>
          </a:p>
          <a:p>
            <a:pPr marL="0" indent="0" algn="just">
              <a:buNone/>
            </a:pPr>
            <a:r>
              <a:rPr lang="fi-FI" b="1" cap="none" dirty="0"/>
              <a:t>Baada ya kuripoti katika kituo cha </a:t>
            </a:r>
            <a:r>
              <a:rPr lang="fi-FI" b="1" cap="none" dirty="0" smtClean="0"/>
              <a:t>kazi;</a:t>
            </a:r>
            <a:endParaRPr lang="en-US" b="1" cap="none" dirty="0" smtClean="0"/>
          </a:p>
          <a:p>
            <a:pPr algn="just"/>
            <a:r>
              <a:rPr lang="en-US" cap="none" dirty="0" err="1"/>
              <a:t>K</a:t>
            </a:r>
            <a:r>
              <a:rPr lang="en-US" cap="none" dirty="0" err="1" smtClean="0"/>
              <a:t>ufuatilia</a:t>
            </a:r>
            <a:r>
              <a:rPr lang="en-US" cap="none" dirty="0" smtClean="0"/>
              <a:t> </a:t>
            </a:r>
            <a:r>
              <a:rPr lang="en-US" cap="none" dirty="0" err="1" smtClean="0"/>
              <a:t>utekelezaji</a:t>
            </a:r>
            <a:r>
              <a:rPr lang="en-US" cap="none" dirty="0" smtClean="0"/>
              <a:t> </a:t>
            </a:r>
            <a:r>
              <a:rPr lang="en-US" cap="none" dirty="0" err="1" smtClean="0"/>
              <a:t>wa</a:t>
            </a:r>
            <a:r>
              <a:rPr lang="en-US" cap="none" dirty="0" smtClean="0"/>
              <a:t>  </a:t>
            </a:r>
            <a:r>
              <a:rPr lang="en-US" cap="none" dirty="0" err="1" smtClean="0"/>
              <a:t>mafunzo</a:t>
            </a:r>
            <a:r>
              <a:rPr lang="en-US" cap="none" dirty="0" smtClean="0"/>
              <a:t> </a:t>
            </a:r>
            <a:r>
              <a:rPr lang="en-US" cap="none" dirty="0" err="1" smtClean="0"/>
              <a:t>elekezi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awali</a:t>
            </a:r>
            <a:r>
              <a:rPr lang="en-US" cap="none" dirty="0" smtClean="0"/>
              <a:t> </a:t>
            </a:r>
            <a:r>
              <a:rPr lang="en-US" cap="none" dirty="0" err="1" smtClean="0"/>
              <a:t>kwa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 </a:t>
            </a:r>
            <a:r>
              <a:rPr lang="en-US" cap="none" dirty="0" err="1" smtClean="0"/>
              <a:t>katika</a:t>
            </a:r>
            <a:r>
              <a:rPr lang="en-US" cap="none" dirty="0" smtClean="0"/>
              <a:t> </a:t>
            </a:r>
            <a:r>
              <a:rPr lang="en-US" cap="none" dirty="0" err="1" smtClean="0"/>
              <a:t>mamlaka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serikali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mitaa</a:t>
            </a:r>
            <a:r>
              <a:rPr lang="en-US" cap="none" dirty="0"/>
              <a:t> </a:t>
            </a:r>
            <a:r>
              <a:rPr lang="en-US" cap="none" dirty="0" smtClean="0"/>
              <a:t>(</a:t>
            </a:r>
            <a:r>
              <a:rPr lang="en-US" cap="none" dirty="0" err="1" smtClean="0"/>
              <a:t>Miezi</a:t>
            </a:r>
            <a:r>
              <a:rPr lang="en-US" cap="none" dirty="0" smtClean="0"/>
              <a:t> </a:t>
            </a:r>
            <a:r>
              <a:rPr lang="en-US" cap="none" dirty="0"/>
              <a:t>3 </a:t>
            </a:r>
            <a:r>
              <a:rPr lang="en-US" cap="none" dirty="0" err="1"/>
              <a:t>baada</a:t>
            </a:r>
            <a:r>
              <a:rPr lang="en-US" cap="none" dirty="0"/>
              <a:t> </a:t>
            </a:r>
            <a:r>
              <a:rPr lang="en-US" cap="none" dirty="0" err="1"/>
              <a:t>ya</a:t>
            </a:r>
            <a:r>
              <a:rPr lang="en-US" cap="none" dirty="0"/>
              <a:t> </a:t>
            </a:r>
            <a:r>
              <a:rPr lang="en-US" cap="none" dirty="0" err="1" smtClean="0"/>
              <a:t>kuripoti</a:t>
            </a:r>
            <a:r>
              <a:rPr lang="en-US" cap="none" dirty="0" smtClean="0"/>
              <a:t>).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95768"/>
          </a:xfrm>
        </p:spPr>
        <p:txBody>
          <a:bodyPr>
            <a:normAutofit fontScale="90000"/>
          </a:bodyPr>
          <a:lstStyle/>
          <a:p>
            <a:r>
              <a:rPr lang="en-US" cap="none" dirty="0" err="1" smtClean="0"/>
              <a:t>Majukumu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Sekretarieti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/>
              <a:t>M</a:t>
            </a:r>
            <a:r>
              <a:rPr lang="en-US" cap="none" dirty="0" err="1" smtClean="0"/>
              <a:t>ikoa</a:t>
            </a:r>
            <a:r>
              <a:rPr lang="en-US" cap="none" dirty="0" smtClean="0"/>
              <a:t> / </a:t>
            </a:r>
            <a:r>
              <a:rPr lang="en-US" cap="none" dirty="0" err="1" smtClean="0"/>
              <a:t>Mamlaka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Serikali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Mitaa</a:t>
            </a:r>
            <a:r>
              <a:rPr lang="en-US" cap="none" dirty="0" smtClean="0"/>
              <a:t> (MSM)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814286"/>
            <a:ext cx="10363826" cy="44558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b="1" cap="none" dirty="0"/>
              <a:t>Kabla ya kuripoti katika kituo cha </a:t>
            </a:r>
            <a:r>
              <a:rPr lang="fi-FI" b="1" cap="none" dirty="0" smtClean="0"/>
              <a:t>kazi;</a:t>
            </a:r>
            <a:endParaRPr lang="en-US" b="1" cap="none" dirty="0" smtClean="0"/>
          </a:p>
          <a:p>
            <a:pPr algn="just"/>
            <a:r>
              <a:rPr lang="en-US" cap="none" dirty="0" err="1" smtClean="0"/>
              <a:t>Kuandaa</a:t>
            </a:r>
            <a:r>
              <a:rPr lang="en-US" cap="none" dirty="0" smtClean="0"/>
              <a:t> </a:t>
            </a:r>
            <a:r>
              <a:rPr lang="en-US" cap="none" dirty="0" err="1" smtClean="0"/>
              <a:t>timu</a:t>
            </a:r>
            <a:r>
              <a:rPr lang="en-US" cap="none" dirty="0" smtClean="0"/>
              <a:t> / </a:t>
            </a:r>
            <a:r>
              <a:rPr lang="en-US" cap="none" dirty="0" err="1" smtClean="0"/>
              <a:t>afisa</a:t>
            </a:r>
            <a:r>
              <a:rPr lang="en-US" cap="none" dirty="0" smtClean="0"/>
              <a:t> </a:t>
            </a:r>
            <a:r>
              <a:rPr lang="en-US" cap="none" dirty="0" err="1" smtClean="0"/>
              <a:t>wa</a:t>
            </a:r>
            <a:r>
              <a:rPr lang="en-US" cap="none" dirty="0" smtClean="0"/>
              <a:t> </a:t>
            </a:r>
            <a:r>
              <a:rPr lang="en-US" cap="none" dirty="0" err="1" smtClean="0"/>
              <a:t>mapokezi</a:t>
            </a:r>
            <a:r>
              <a:rPr lang="en-US" cap="none" dirty="0" smtClean="0"/>
              <a:t> </a:t>
            </a:r>
            <a:r>
              <a:rPr lang="en-US" cap="none" dirty="0" err="1" smtClean="0"/>
              <a:t>kwa</a:t>
            </a:r>
            <a:r>
              <a:rPr lang="en-US" cap="none" dirty="0" smtClean="0"/>
              <a:t> </a:t>
            </a:r>
            <a:r>
              <a:rPr lang="en-US" cap="none" dirty="0" err="1" smtClean="0"/>
              <a:t>kuzingatia</a:t>
            </a:r>
            <a:r>
              <a:rPr lang="en-US" cap="none" dirty="0" smtClean="0"/>
              <a:t> </a:t>
            </a:r>
            <a:r>
              <a:rPr lang="en-US" cap="none" dirty="0" err="1" smtClean="0"/>
              <a:t>kada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idadi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; </a:t>
            </a:r>
            <a:endParaRPr lang="en-US" cap="none" dirty="0" smtClean="0"/>
          </a:p>
          <a:p>
            <a:pPr algn="just"/>
            <a:r>
              <a:rPr lang="en-US" cap="none" dirty="0" err="1"/>
              <a:t>K</a:t>
            </a:r>
            <a:r>
              <a:rPr lang="en-US" cap="none" dirty="0" err="1" smtClean="0"/>
              <a:t>uanda</a:t>
            </a:r>
            <a:r>
              <a:rPr lang="en-US" cap="none" dirty="0" smtClean="0"/>
              <a:t> </a:t>
            </a:r>
            <a:r>
              <a:rPr lang="en-US" cap="none" dirty="0" err="1" smtClean="0"/>
              <a:t>utaratibu</a:t>
            </a:r>
            <a:r>
              <a:rPr lang="en-US" cap="none" dirty="0" smtClean="0"/>
              <a:t> </a:t>
            </a:r>
            <a:r>
              <a:rPr lang="en-US" cap="none" dirty="0" err="1" smtClean="0"/>
              <a:t>wa</a:t>
            </a:r>
            <a:r>
              <a:rPr lang="en-US" cap="none" dirty="0" smtClean="0"/>
              <a:t> </a:t>
            </a:r>
            <a:r>
              <a:rPr lang="en-US" cap="none" dirty="0" err="1" smtClean="0"/>
              <a:t>kuwapokea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 </a:t>
            </a:r>
            <a:r>
              <a:rPr lang="en-US" cap="none" dirty="0" err="1" smtClean="0"/>
              <a:t>kwa</a:t>
            </a:r>
            <a:r>
              <a:rPr lang="en-US" cap="none" dirty="0" smtClean="0"/>
              <a:t> </a:t>
            </a:r>
            <a:r>
              <a:rPr lang="en-US" cap="none" dirty="0" err="1" smtClean="0"/>
              <a:t>ajili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kuwapa</a:t>
            </a:r>
            <a:r>
              <a:rPr lang="en-US" cap="none" dirty="0" smtClean="0"/>
              <a:t> </a:t>
            </a:r>
            <a:r>
              <a:rPr lang="en-US" cap="none" dirty="0" err="1" smtClean="0"/>
              <a:t>maelekezo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awali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msingi</a:t>
            </a:r>
            <a:r>
              <a:rPr lang="en-US" cap="none" dirty="0" smtClean="0"/>
              <a:t>;</a:t>
            </a:r>
            <a:endParaRPr lang="en-US" cap="none" dirty="0" smtClean="0"/>
          </a:p>
          <a:p>
            <a:pPr algn="just"/>
            <a:r>
              <a:rPr lang="en-US" cap="none" dirty="0" err="1"/>
              <a:t>K</a:t>
            </a:r>
            <a:r>
              <a:rPr lang="en-US" cap="none" dirty="0" err="1" smtClean="0"/>
              <a:t>ufanya</a:t>
            </a:r>
            <a:r>
              <a:rPr lang="en-US" cap="none" dirty="0" smtClean="0"/>
              <a:t> </a:t>
            </a:r>
            <a:r>
              <a:rPr lang="en-US" cap="none" dirty="0" err="1" smtClean="0"/>
              <a:t>mawasiliano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 </a:t>
            </a:r>
            <a:r>
              <a:rPr lang="en-US" cap="none" dirty="0" err="1" smtClean="0"/>
              <a:t>kwa</a:t>
            </a:r>
            <a:r>
              <a:rPr lang="en-US" cap="none" dirty="0" smtClean="0"/>
              <a:t> </a:t>
            </a:r>
            <a:r>
              <a:rPr lang="en-US" cap="none" dirty="0" err="1" smtClean="0"/>
              <a:t>njia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simu</a:t>
            </a:r>
            <a:r>
              <a:rPr lang="en-US" cap="none" dirty="0" smtClean="0"/>
              <a:t>, </a:t>
            </a:r>
            <a:r>
              <a:rPr lang="en-US" cap="none" dirty="0" err="1" smtClean="0"/>
              <a:t>tovuti</a:t>
            </a:r>
            <a:r>
              <a:rPr lang="en-US" cap="none" dirty="0" smtClean="0"/>
              <a:t> au </a:t>
            </a:r>
            <a:r>
              <a:rPr lang="en-US" cap="none" dirty="0" err="1" smtClean="0"/>
              <a:t>barua</a:t>
            </a:r>
            <a:r>
              <a:rPr lang="en-US" cap="none" dirty="0" smtClean="0"/>
              <a:t> pepe, </a:t>
            </a:r>
            <a:r>
              <a:rPr lang="en-US" cap="none" dirty="0" err="1" smtClean="0"/>
              <a:t>vyombo</a:t>
            </a:r>
            <a:r>
              <a:rPr lang="en-US" cap="none" dirty="0" smtClean="0"/>
              <a:t> </a:t>
            </a:r>
            <a:r>
              <a:rPr lang="en-US" cap="none" dirty="0" err="1" smtClean="0"/>
              <a:t>vya</a:t>
            </a:r>
            <a:r>
              <a:rPr lang="en-US" cap="none" dirty="0" smtClean="0"/>
              <a:t> </a:t>
            </a:r>
            <a:r>
              <a:rPr lang="en-US" cap="none" dirty="0" err="1" smtClean="0"/>
              <a:t>habari</a:t>
            </a:r>
            <a:r>
              <a:rPr lang="en-US" cap="none" dirty="0" smtClean="0"/>
              <a:t> (radio, </a:t>
            </a:r>
            <a:r>
              <a:rPr lang="en-US" cap="none" dirty="0" err="1" smtClean="0"/>
              <a:t>tv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magazeti</a:t>
            </a:r>
            <a:r>
              <a:rPr lang="en-US" cap="none" dirty="0" smtClean="0"/>
              <a:t>)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kuwapa</a:t>
            </a:r>
            <a:r>
              <a:rPr lang="en-US" cap="none" dirty="0" smtClean="0"/>
              <a:t> </a:t>
            </a:r>
            <a:r>
              <a:rPr lang="en-US" cap="none" dirty="0" err="1" smtClean="0"/>
              <a:t>maelekezo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namna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kufika</a:t>
            </a:r>
            <a:r>
              <a:rPr lang="en-US" cap="none" dirty="0" smtClean="0"/>
              <a:t> </a:t>
            </a:r>
            <a:r>
              <a:rPr lang="en-US" cap="none" dirty="0" err="1" smtClean="0"/>
              <a:t>maeneo</a:t>
            </a:r>
            <a:r>
              <a:rPr lang="en-US" cap="none" dirty="0" smtClean="0"/>
              <a:t> </a:t>
            </a:r>
            <a:r>
              <a:rPr lang="en-US" cap="none" dirty="0" err="1" smtClean="0"/>
              <a:t>husika</a:t>
            </a:r>
            <a:r>
              <a:rPr lang="en-US" cap="none" dirty="0" smtClean="0"/>
              <a:t>;</a:t>
            </a:r>
            <a:endParaRPr lang="en-US" cap="none" dirty="0" smtClean="0"/>
          </a:p>
          <a:p>
            <a:pPr algn="just"/>
            <a:r>
              <a:rPr lang="fi-FI" cap="none" dirty="0"/>
              <a:t>K</a:t>
            </a:r>
            <a:r>
              <a:rPr lang="fi-FI" cap="none" dirty="0" smtClean="0"/>
              <a:t>uandaa fomu  za kukamilisha taratibu za  ajira katika utumishi wa </a:t>
            </a:r>
            <a:r>
              <a:rPr lang="fi-FI" cap="none" dirty="0" smtClean="0"/>
              <a:t>umma; na</a:t>
            </a:r>
            <a:endParaRPr lang="fi-FI" cap="none" dirty="0" smtClean="0"/>
          </a:p>
          <a:p>
            <a:pPr algn="just"/>
            <a:r>
              <a:rPr lang="en-US" cap="none" dirty="0" err="1"/>
              <a:t>K</a:t>
            </a:r>
            <a:r>
              <a:rPr lang="en-US" cap="none" dirty="0" err="1" smtClean="0"/>
              <a:t>uandaa</a:t>
            </a:r>
            <a:r>
              <a:rPr lang="en-US" cap="none" dirty="0" smtClean="0"/>
              <a:t> </a:t>
            </a:r>
            <a:r>
              <a:rPr lang="en-US" cap="none" dirty="0" err="1" smtClean="0"/>
              <a:t>vitendea</a:t>
            </a:r>
            <a:r>
              <a:rPr lang="en-US" cap="none" dirty="0" smtClean="0"/>
              <a:t> </a:t>
            </a:r>
            <a:r>
              <a:rPr lang="en-US" cap="none" dirty="0" err="1" smtClean="0"/>
              <a:t>kazi</a:t>
            </a:r>
            <a:r>
              <a:rPr lang="en-US" cap="none" dirty="0" smtClean="0"/>
              <a:t> 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shajala</a:t>
            </a:r>
            <a:r>
              <a:rPr lang="en-US" cap="none" dirty="0" smtClean="0"/>
              <a:t>  </a:t>
            </a:r>
            <a:r>
              <a:rPr lang="en-US" cap="none" dirty="0" err="1" smtClean="0"/>
              <a:t>kwa</a:t>
            </a:r>
            <a:r>
              <a:rPr lang="en-US" cap="none" dirty="0" smtClean="0"/>
              <a:t> </a:t>
            </a:r>
            <a:r>
              <a:rPr lang="en-US" cap="none" dirty="0" err="1" smtClean="0"/>
              <a:t>ajili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zoezi</a:t>
            </a:r>
            <a:r>
              <a:rPr lang="en-US" cap="none" dirty="0" smtClean="0"/>
              <a:t> la </a:t>
            </a:r>
            <a:r>
              <a:rPr lang="en-US" cap="none" dirty="0" err="1" smtClean="0"/>
              <a:t>mapokezi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 </a:t>
            </a:r>
            <a:r>
              <a:rPr lang="en-US" cap="none" dirty="0" err="1" smtClean="0"/>
              <a:t>katika</a:t>
            </a:r>
            <a:r>
              <a:rPr lang="en-US" cap="none" dirty="0" smtClean="0"/>
              <a:t> </a:t>
            </a:r>
            <a:r>
              <a:rPr lang="en-US" cap="none" dirty="0" err="1" smtClean="0"/>
              <a:t>mamlaka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serikali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mitaa</a:t>
            </a:r>
            <a:r>
              <a:rPr lang="en-US" cap="none" dirty="0"/>
              <a:t> </a:t>
            </a:r>
            <a:r>
              <a:rPr lang="en-US" cap="none" dirty="0" smtClean="0"/>
              <a:t>(scanner</a:t>
            </a:r>
            <a:r>
              <a:rPr lang="en-US" cap="none" dirty="0" smtClean="0"/>
              <a:t>, </a:t>
            </a:r>
            <a:r>
              <a:rPr lang="en-US" cap="none" dirty="0" err="1" smtClean="0"/>
              <a:t>kompyuta</a:t>
            </a:r>
            <a:r>
              <a:rPr lang="en-US" cap="none" dirty="0" smtClean="0"/>
              <a:t>,’photocopy machine, stationeries).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09392"/>
          </a:xfrm>
        </p:spPr>
        <p:txBody>
          <a:bodyPr>
            <a:normAutofit fontScale="90000"/>
          </a:bodyPr>
          <a:lstStyle/>
          <a:p>
            <a:pPr algn="l"/>
            <a:r>
              <a:rPr lang="en-US" cap="none" dirty="0" err="1" smtClean="0"/>
              <a:t>Inaendelea</a:t>
            </a:r>
            <a:r>
              <a:rPr lang="en-US" cap="none" dirty="0" smtClean="0"/>
              <a:t> …..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227910"/>
            <a:ext cx="10363826" cy="5029199"/>
          </a:xfrm>
        </p:spPr>
        <p:txBody>
          <a:bodyPr>
            <a:normAutofit fontScale="92500"/>
          </a:bodyPr>
          <a:lstStyle/>
          <a:p>
            <a:pPr algn="just"/>
            <a:r>
              <a:rPr lang="en-US" cap="none" dirty="0" err="1"/>
              <a:t>K</a:t>
            </a:r>
            <a:r>
              <a:rPr lang="en-US" cap="none" dirty="0" err="1" smtClean="0"/>
              <a:t>uandaa</a:t>
            </a:r>
            <a:r>
              <a:rPr lang="en-US" cap="none" dirty="0" smtClean="0"/>
              <a:t> </a:t>
            </a:r>
            <a:r>
              <a:rPr lang="en-US" cap="none" dirty="0" err="1" smtClean="0"/>
              <a:t>sehemu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karibu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kutolea</a:t>
            </a:r>
            <a:r>
              <a:rPr lang="en-US" cap="none" dirty="0" smtClean="0"/>
              <a:t> </a:t>
            </a:r>
            <a:r>
              <a:rPr lang="en-US" cap="none" dirty="0" err="1" smtClean="0"/>
              <a:t>huduma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  </a:t>
            </a:r>
            <a:r>
              <a:rPr lang="en-US" cap="none" dirty="0" err="1" smtClean="0"/>
              <a:t>uchunguzi</a:t>
            </a:r>
            <a:r>
              <a:rPr lang="en-US" cap="none" dirty="0" smtClean="0"/>
              <a:t> </a:t>
            </a:r>
            <a:r>
              <a:rPr lang="en-US" cap="none" dirty="0" err="1" smtClean="0"/>
              <a:t>wa</a:t>
            </a:r>
            <a:r>
              <a:rPr lang="en-US" cap="none" dirty="0" smtClean="0"/>
              <a:t> </a:t>
            </a:r>
            <a:r>
              <a:rPr lang="en-US" cap="none" dirty="0" err="1" smtClean="0"/>
              <a:t>afya</a:t>
            </a:r>
            <a:r>
              <a:rPr lang="en-US" cap="none" dirty="0" smtClean="0"/>
              <a:t>. </a:t>
            </a:r>
          </a:p>
          <a:p>
            <a:pPr algn="just"/>
            <a:r>
              <a:rPr lang="en-US" cap="none" dirty="0" err="1" smtClean="0"/>
              <a:t>Kuwapangia</a:t>
            </a:r>
            <a:r>
              <a:rPr lang="en-US" cap="none" dirty="0" smtClean="0"/>
              <a:t> </a:t>
            </a:r>
            <a:r>
              <a:rPr lang="en-US" cap="none" dirty="0" err="1" smtClean="0"/>
              <a:t>vituo</a:t>
            </a:r>
            <a:r>
              <a:rPr lang="en-US" cap="none" dirty="0" smtClean="0"/>
              <a:t> </a:t>
            </a:r>
            <a:r>
              <a:rPr lang="en-US" cap="none" dirty="0" err="1" smtClean="0"/>
              <a:t>vya</a:t>
            </a:r>
            <a:r>
              <a:rPr lang="en-US" cap="none" dirty="0" smtClean="0"/>
              <a:t> </a:t>
            </a:r>
            <a:r>
              <a:rPr lang="en-US" cap="none" dirty="0" err="1" smtClean="0"/>
              <a:t>kazi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.</a:t>
            </a:r>
          </a:p>
          <a:p>
            <a:pPr algn="just"/>
            <a:r>
              <a:rPr lang="en-US" cap="none" dirty="0" err="1"/>
              <a:t>K</a:t>
            </a:r>
            <a:r>
              <a:rPr lang="en-US" cap="none" dirty="0" err="1" smtClean="0"/>
              <a:t>uwataarifu</a:t>
            </a:r>
            <a:r>
              <a:rPr lang="en-US" cap="none" dirty="0" smtClean="0"/>
              <a:t> </a:t>
            </a:r>
            <a:r>
              <a:rPr lang="en-US" cap="none" dirty="0" err="1" smtClean="0"/>
              <a:t>wasimamizi</a:t>
            </a:r>
            <a:r>
              <a:rPr lang="en-US" cap="none" dirty="0" smtClean="0"/>
              <a:t> </a:t>
            </a:r>
            <a:r>
              <a:rPr lang="en-US" cap="none" dirty="0" err="1" smtClean="0"/>
              <a:t>wa</a:t>
            </a:r>
            <a:r>
              <a:rPr lang="en-US" cap="none" dirty="0" smtClean="0"/>
              <a:t> </a:t>
            </a:r>
            <a:r>
              <a:rPr lang="en-US" cap="none" dirty="0" err="1" smtClean="0"/>
              <a:t>vituo</a:t>
            </a:r>
            <a:r>
              <a:rPr lang="en-US" cap="none" dirty="0" smtClean="0"/>
              <a:t> </a:t>
            </a:r>
            <a:r>
              <a:rPr lang="en-US" cap="none" dirty="0" err="1" smtClean="0"/>
              <a:t>kufanya</a:t>
            </a:r>
            <a:r>
              <a:rPr lang="en-US" cap="none" dirty="0" smtClean="0"/>
              <a:t> </a:t>
            </a:r>
            <a:r>
              <a:rPr lang="en-US" cap="none" dirty="0" err="1" smtClean="0"/>
              <a:t>maandalizi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kuwapokea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waliopangwa</a:t>
            </a:r>
            <a:r>
              <a:rPr lang="en-US" cap="none" dirty="0" smtClean="0"/>
              <a:t> </a:t>
            </a:r>
            <a:r>
              <a:rPr lang="en-US" cap="none" dirty="0" err="1" smtClean="0"/>
              <a:t>katika</a:t>
            </a:r>
            <a:r>
              <a:rPr lang="en-US" cap="none" dirty="0" smtClean="0"/>
              <a:t> </a:t>
            </a:r>
            <a:r>
              <a:rPr lang="en-US" cap="none" dirty="0" err="1" smtClean="0"/>
              <a:t>vituo</a:t>
            </a:r>
            <a:r>
              <a:rPr lang="en-US" cap="none" dirty="0" smtClean="0"/>
              <a:t> </a:t>
            </a:r>
            <a:r>
              <a:rPr lang="en-US" cap="none" dirty="0" err="1" smtClean="0"/>
              <a:t>vyao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kutoa</a:t>
            </a:r>
            <a:r>
              <a:rPr lang="en-US" cap="none" dirty="0" smtClean="0"/>
              <a:t> </a:t>
            </a:r>
            <a:r>
              <a:rPr lang="en-US" cap="none" dirty="0" err="1" smtClean="0"/>
              <a:t>nakala</a:t>
            </a:r>
            <a:r>
              <a:rPr lang="en-US" cap="none" dirty="0" smtClean="0"/>
              <a:t> </a:t>
            </a:r>
            <a:r>
              <a:rPr lang="en-US" cap="none" dirty="0" err="1" smtClean="0"/>
              <a:t>kwa</a:t>
            </a:r>
            <a:r>
              <a:rPr lang="en-US" cap="none" dirty="0" smtClean="0"/>
              <a:t> </a:t>
            </a:r>
            <a:r>
              <a:rPr lang="en-US" cap="none" dirty="0" err="1" smtClean="0"/>
              <a:t>afisa</a:t>
            </a:r>
            <a:r>
              <a:rPr lang="en-US" cap="none" dirty="0" smtClean="0"/>
              <a:t> </a:t>
            </a:r>
            <a:r>
              <a:rPr lang="en-US" cap="none" dirty="0" err="1" smtClean="0"/>
              <a:t>tarafa,mtendaji</a:t>
            </a:r>
            <a:r>
              <a:rPr lang="en-US" cap="none" dirty="0" smtClean="0"/>
              <a:t> kata, </a:t>
            </a:r>
            <a:r>
              <a:rPr lang="en-US" cap="none" dirty="0" err="1" smtClean="0"/>
              <a:t>mtaa</a:t>
            </a:r>
            <a:r>
              <a:rPr lang="en-US" cap="none" dirty="0" smtClean="0"/>
              <a:t>/ </a:t>
            </a:r>
            <a:r>
              <a:rPr lang="en-US" cap="none" dirty="0" err="1" smtClean="0"/>
              <a:t>kijiji</a:t>
            </a:r>
            <a:r>
              <a:rPr lang="en-US" cap="none" dirty="0"/>
              <a:t>.</a:t>
            </a:r>
            <a:endParaRPr lang="en-US" cap="none" dirty="0" smtClean="0"/>
          </a:p>
          <a:p>
            <a:pPr algn="just"/>
            <a:r>
              <a:rPr lang="en-US" cap="none" dirty="0" err="1"/>
              <a:t>Kuandaa</a:t>
            </a:r>
            <a:r>
              <a:rPr lang="en-US" cap="none" dirty="0"/>
              <a:t> </a:t>
            </a:r>
            <a:r>
              <a:rPr lang="en-US" cap="none" dirty="0" err="1"/>
              <a:t>utaratibu</a:t>
            </a:r>
            <a:r>
              <a:rPr lang="en-US" cap="none" dirty="0"/>
              <a:t> </a:t>
            </a:r>
            <a:r>
              <a:rPr lang="en-US" cap="none" dirty="0" err="1"/>
              <a:t>wa</a:t>
            </a:r>
            <a:r>
              <a:rPr lang="en-US" cap="none" dirty="0"/>
              <a:t> </a:t>
            </a:r>
            <a:r>
              <a:rPr lang="en-US" cap="none" dirty="0" err="1"/>
              <a:t>kuwapeleka</a:t>
            </a:r>
            <a:r>
              <a:rPr lang="en-US" cap="none" dirty="0"/>
              <a:t> </a:t>
            </a:r>
            <a:r>
              <a:rPr lang="en-US" cap="none" dirty="0" err="1"/>
              <a:t>watumishi</a:t>
            </a:r>
            <a:r>
              <a:rPr lang="en-US" cap="none" dirty="0"/>
              <a:t> </a:t>
            </a:r>
            <a:r>
              <a:rPr lang="en-US" cap="none" dirty="0" err="1"/>
              <a:t>wapya</a:t>
            </a:r>
            <a:r>
              <a:rPr lang="en-US" cap="none" dirty="0"/>
              <a:t> </a:t>
            </a:r>
            <a:r>
              <a:rPr lang="en-US" cap="none" dirty="0" err="1"/>
              <a:t>kwenye</a:t>
            </a:r>
            <a:r>
              <a:rPr lang="en-US" cap="none" dirty="0"/>
              <a:t> </a:t>
            </a:r>
            <a:r>
              <a:rPr lang="en-US" cap="none" dirty="0" err="1"/>
              <a:t>vituo</a:t>
            </a:r>
            <a:r>
              <a:rPr lang="en-US" cap="none" dirty="0"/>
              <a:t> </a:t>
            </a:r>
            <a:r>
              <a:rPr lang="en-US" cap="none" dirty="0" err="1"/>
              <a:t>vya</a:t>
            </a:r>
            <a:r>
              <a:rPr lang="en-US" cap="none" dirty="0"/>
              <a:t> </a:t>
            </a:r>
            <a:r>
              <a:rPr lang="en-US" cap="none" dirty="0" err="1"/>
              <a:t>kazi</a:t>
            </a:r>
            <a:r>
              <a:rPr lang="en-US" cap="none" dirty="0"/>
              <a:t> </a:t>
            </a:r>
            <a:r>
              <a:rPr lang="en-US" cap="none" dirty="0" err="1" smtClean="0"/>
              <a:t>walivyopangiwa</a:t>
            </a:r>
            <a:r>
              <a:rPr lang="en-US" cap="none" dirty="0" smtClean="0"/>
              <a:t>.</a:t>
            </a:r>
          </a:p>
          <a:p>
            <a:pPr algn="just"/>
            <a:r>
              <a:rPr lang="pl-PL" cap="none" dirty="0"/>
              <a:t>Kuandaa stahili za watumishi wapya (Posho za Kujikimu na Nauli</a:t>
            </a:r>
            <a:r>
              <a:rPr lang="pl-PL" cap="none" dirty="0" smtClean="0"/>
              <a:t>)</a:t>
            </a:r>
            <a:r>
              <a:rPr lang="en-US" cap="none" dirty="0" smtClean="0"/>
              <a:t>.</a:t>
            </a:r>
          </a:p>
          <a:p>
            <a:pPr algn="just"/>
            <a:r>
              <a:rPr lang="en-US" cap="none" dirty="0" err="1"/>
              <a:t>Kuwataarifu</a:t>
            </a:r>
            <a:r>
              <a:rPr lang="en-US" cap="none" dirty="0"/>
              <a:t> </a:t>
            </a:r>
            <a:r>
              <a:rPr lang="en-US" cap="none" dirty="0" err="1"/>
              <a:t>Wadau</a:t>
            </a:r>
            <a:r>
              <a:rPr lang="en-US" cap="none" dirty="0"/>
              <a:t> </a:t>
            </a:r>
            <a:r>
              <a:rPr lang="en-US" cap="none" dirty="0" err="1"/>
              <a:t>wa</a:t>
            </a:r>
            <a:r>
              <a:rPr lang="en-US" cap="none" dirty="0"/>
              <a:t> </a:t>
            </a:r>
            <a:r>
              <a:rPr lang="en-US" cap="none" dirty="0" err="1"/>
              <a:t>maendeleo,taasisi</a:t>
            </a:r>
            <a:r>
              <a:rPr lang="en-US" cap="none" dirty="0"/>
              <a:t> </a:t>
            </a:r>
            <a:r>
              <a:rPr lang="en-US" cap="none" dirty="0" err="1"/>
              <a:t>za</a:t>
            </a:r>
            <a:r>
              <a:rPr lang="en-US" cap="none" dirty="0"/>
              <a:t> </a:t>
            </a:r>
            <a:r>
              <a:rPr lang="en-US" cap="none" dirty="0" err="1"/>
              <a:t>kibenki</a:t>
            </a:r>
            <a:r>
              <a:rPr lang="en-US" cap="none" dirty="0"/>
              <a:t> </a:t>
            </a:r>
            <a:r>
              <a:rPr lang="en-US" cap="none" dirty="0" err="1"/>
              <a:t>na</a:t>
            </a:r>
            <a:r>
              <a:rPr lang="en-US" cap="none" dirty="0"/>
              <a:t>  </a:t>
            </a:r>
            <a:r>
              <a:rPr lang="en-US" cap="none" dirty="0" err="1"/>
              <a:t>Mifuko</a:t>
            </a:r>
            <a:r>
              <a:rPr lang="en-US" cap="none" dirty="0"/>
              <a:t> </a:t>
            </a:r>
            <a:r>
              <a:rPr lang="en-US" cap="none" dirty="0" err="1"/>
              <a:t>ya</a:t>
            </a:r>
            <a:r>
              <a:rPr lang="en-US" cap="none" dirty="0"/>
              <a:t> </a:t>
            </a:r>
            <a:r>
              <a:rPr lang="en-US" cap="none" dirty="0" err="1"/>
              <a:t>Hifadhi</a:t>
            </a:r>
            <a:r>
              <a:rPr lang="en-US" cap="none" dirty="0"/>
              <a:t> </a:t>
            </a:r>
            <a:r>
              <a:rPr lang="en-US" cap="none" dirty="0" err="1"/>
              <a:t>ya</a:t>
            </a:r>
            <a:r>
              <a:rPr lang="en-US" cap="none" dirty="0"/>
              <a:t> </a:t>
            </a:r>
            <a:r>
              <a:rPr lang="en-US" cap="none" dirty="0" err="1"/>
              <a:t>Jamii</a:t>
            </a:r>
            <a:r>
              <a:rPr lang="en-US" cap="none" dirty="0"/>
              <a:t> </a:t>
            </a:r>
            <a:r>
              <a:rPr lang="en-US" cap="none" dirty="0" err="1"/>
              <a:t>kujiandaa</a:t>
            </a:r>
            <a:r>
              <a:rPr lang="en-US" cap="none" dirty="0"/>
              <a:t> </a:t>
            </a:r>
            <a:r>
              <a:rPr lang="en-US" cap="none" dirty="0" err="1"/>
              <a:t>kushirikiana</a:t>
            </a:r>
            <a:r>
              <a:rPr lang="en-US" cap="none" dirty="0"/>
              <a:t> </a:t>
            </a:r>
            <a:r>
              <a:rPr lang="en-US" cap="none" dirty="0" err="1"/>
              <a:t>na</a:t>
            </a:r>
            <a:r>
              <a:rPr lang="en-US" cap="none" dirty="0"/>
              <a:t> </a:t>
            </a:r>
            <a:r>
              <a:rPr lang="en-US" cap="none" dirty="0" err="1"/>
              <a:t>Halmashauri</a:t>
            </a:r>
            <a:r>
              <a:rPr lang="en-US" cap="none" dirty="0"/>
              <a:t> </a:t>
            </a:r>
            <a:r>
              <a:rPr lang="en-US" cap="none" dirty="0" err="1"/>
              <a:t>kufanikisha</a:t>
            </a:r>
            <a:r>
              <a:rPr lang="en-US" cap="none" dirty="0"/>
              <a:t> </a:t>
            </a:r>
            <a:r>
              <a:rPr lang="en-US" cap="none" dirty="0" err="1"/>
              <a:t>mafunzo</a:t>
            </a:r>
            <a:r>
              <a:rPr lang="en-US" cap="none" dirty="0"/>
              <a:t> </a:t>
            </a:r>
            <a:r>
              <a:rPr lang="en-US" cap="none" dirty="0" err="1"/>
              <a:t>Elekezi</a:t>
            </a:r>
            <a:r>
              <a:rPr lang="en-US" cap="none" dirty="0"/>
              <a:t> </a:t>
            </a:r>
            <a:r>
              <a:rPr lang="en-US" cap="none" dirty="0" err="1"/>
              <a:t>ya</a:t>
            </a:r>
            <a:r>
              <a:rPr lang="en-US" cap="none" dirty="0"/>
              <a:t> </a:t>
            </a:r>
            <a:r>
              <a:rPr lang="en-US" cap="none" dirty="0" err="1"/>
              <a:t>Awali</a:t>
            </a:r>
            <a:r>
              <a:rPr lang="en-US" cap="none" dirty="0"/>
              <a:t> </a:t>
            </a:r>
            <a:r>
              <a:rPr lang="en-US" cap="none" dirty="0" err="1"/>
              <a:t>kwa</a:t>
            </a:r>
            <a:r>
              <a:rPr lang="en-US" cap="none" dirty="0"/>
              <a:t> </a:t>
            </a:r>
            <a:r>
              <a:rPr lang="en-US" cap="none" dirty="0" err="1"/>
              <a:t>Watumishi</a:t>
            </a:r>
            <a:r>
              <a:rPr lang="en-US" cap="none" dirty="0"/>
              <a:t>  </a:t>
            </a:r>
            <a:r>
              <a:rPr lang="en-US" cap="none" dirty="0" err="1" smtClean="0"/>
              <a:t>wapya</a:t>
            </a:r>
            <a:endParaRPr lang="en-US" cap="none" dirty="0" smtClean="0"/>
          </a:p>
          <a:p>
            <a:pPr algn="just"/>
            <a:r>
              <a:rPr lang="en-US" cap="none" dirty="0" err="1"/>
              <a:t>Kuandaa</a:t>
            </a:r>
            <a:r>
              <a:rPr lang="en-US" cap="none" dirty="0"/>
              <a:t> </a:t>
            </a:r>
            <a:r>
              <a:rPr lang="en-US" cap="none" dirty="0" err="1"/>
              <a:t>mpango</a:t>
            </a:r>
            <a:r>
              <a:rPr lang="en-US" cap="none" dirty="0"/>
              <a:t> </a:t>
            </a:r>
            <a:r>
              <a:rPr lang="en-US" cap="none" dirty="0" err="1"/>
              <a:t>wa</a:t>
            </a:r>
            <a:r>
              <a:rPr lang="en-US" cap="none" dirty="0"/>
              <a:t> </a:t>
            </a:r>
            <a:r>
              <a:rPr lang="en-US" cap="none" dirty="0" err="1"/>
              <a:t>mafunzo</a:t>
            </a:r>
            <a:r>
              <a:rPr lang="en-US" cap="none" dirty="0"/>
              <a:t> </a:t>
            </a:r>
            <a:r>
              <a:rPr lang="en-US" cap="none" dirty="0" err="1"/>
              <a:t>na</a:t>
            </a:r>
            <a:r>
              <a:rPr lang="en-US" cap="none" dirty="0"/>
              <a:t> </a:t>
            </a:r>
            <a:r>
              <a:rPr lang="en-US" cap="none" dirty="0" err="1"/>
              <a:t>wawezeshaji</a:t>
            </a:r>
            <a:r>
              <a:rPr lang="en-US" cap="none" dirty="0"/>
              <a:t> </a:t>
            </a:r>
            <a:r>
              <a:rPr lang="en-US" cap="none" dirty="0" err="1"/>
              <a:t>watakaotoa</a:t>
            </a:r>
            <a:r>
              <a:rPr lang="en-US" cap="none" dirty="0"/>
              <a:t> </a:t>
            </a:r>
            <a:r>
              <a:rPr lang="en-US" cap="none" dirty="0" err="1"/>
              <a:t>mafunzo</a:t>
            </a:r>
            <a:r>
              <a:rPr lang="en-US" cap="none" dirty="0"/>
              <a:t> </a:t>
            </a:r>
            <a:r>
              <a:rPr lang="en-US" cap="none" dirty="0" err="1"/>
              <a:t>ya</a:t>
            </a:r>
            <a:r>
              <a:rPr lang="en-US" cap="none" dirty="0"/>
              <a:t> </a:t>
            </a:r>
            <a:r>
              <a:rPr lang="en-US" cap="none" dirty="0" err="1"/>
              <a:t>awali</a:t>
            </a:r>
            <a:r>
              <a:rPr lang="en-US" cap="none" dirty="0"/>
              <a:t> </a:t>
            </a:r>
            <a:r>
              <a:rPr lang="en-US" cap="none" dirty="0" err="1"/>
              <a:t>kwa</a:t>
            </a:r>
            <a:r>
              <a:rPr lang="en-US" cap="none" dirty="0"/>
              <a:t> </a:t>
            </a:r>
            <a:r>
              <a:rPr lang="en-US" cap="none" dirty="0" err="1"/>
              <a:t>watumishi</a:t>
            </a:r>
            <a:r>
              <a:rPr lang="en-US" cap="none" dirty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 (</a:t>
            </a:r>
            <a:r>
              <a:rPr lang="en-GB" cap="none" dirty="0"/>
              <a:t>Siku14  </a:t>
            </a:r>
            <a:r>
              <a:rPr lang="en-GB" cap="none" dirty="0" err="1"/>
              <a:t>kabla</a:t>
            </a:r>
            <a:r>
              <a:rPr lang="en-GB" cap="none" dirty="0"/>
              <a:t> </a:t>
            </a:r>
            <a:r>
              <a:rPr lang="en-GB" cap="none" dirty="0" err="1"/>
              <a:t>ya</a:t>
            </a:r>
            <a:r>
              <a:rPr lang="en-GB" cap="none" dirty="0"/>
              <a:t> </a:t>
            </a:r>
            <a:r>
              <a:rPr lang="en-GB" cap="none" dirty="0" err="1"/>
              <a:t>kuripoti</a:t>
            </a:r>
            <a:r>
              <a:rPr lang="en-GB" cap="none" dirty="0" smtClean="0"/>
              <a:t>).</a:t>
            </a:r>
            <a:endParaRPr lang="en-US" cap="none" dirty="0"/>
          </a:p>
          <a:p>
            <a:pPr algn="just"/>
            <a:endParaRPr lang="en-US" cap="non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22454"/>
          </a:xfrm>
        </p:spPr>
        <p:txBody>
          <a:bodyPr>
            <a:normAutofit fontScale="90000"/>
          </a:bodyPr>
          <a:lstStyle/>
          <a:p>
            <a:pPr algn="l"/>
            <a:r>
              <a:rPr lang="en-US" cap="none" dirty="0" err="1" smtClean="0"/>
              <a:t>Inaendelea</a:t>
            </a:r>
            <a:r>
              <a:rPr lang="en-US" cap="none" dirty="0" smtClean="0"/>
              <a:t> ….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240972"/>
            <a:ext cx="10363826" cy="487244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i-FI" b="1" cap="none" dirty="0" smtClean="0"/>
              <a:t>Wakati wa kuripoti katika kituo cha kazi;</a:t>
            </a:r>
          </a:p>
          <a:p>
            <a:pPr algn="just"/>
            <a:r>
              <a:rPr lang="en-US" cap="none" dirty="0" err="1"/>
              <a:t>Kuwapokea</a:t>
            </a:r>
            <a:r>
              <a:rPr lang="en-US" cap="none" dirty="0"/>
              <a:t> </a:t>
            </a:r>
            <a:r>
              <a:rPr lang="en-US" cap="none" dirty="0" err="1"/>
              <a:t>na</a:t>
            </a:r>
            <a:r>
              <a:rPr lang="en-US" cap="none" dirty="0"/>
              <a:t> </a:t>
            </a:r>
            <a:r>
              <a:rPr lang="en-US" cap="none" dirty="0" err="1"/>
              <a:t>kuwakaribisha</a:t>
            </a:r>
            <a:r>
              <a:rPr lang="en-US" cap="none" dirty="0"/>
              <a:t> </a:t>
            </a:r>
            <a:r>
              <a:rPr lang="en-US" cap="none" dirty="0" err="1"/>
              <a:t>watumishi</a:t>
            </a:r>
            <a:r>
              <a:rPr lang="en-US" cap="none" dirty="0"/>
              <a:t> </a:t>
            </a:r>
            <a:r>
              <a:rPr lang="en-US" cap="none" dirty="0" err="1"/>
              <a:t>wapya</a:t>
            </a:r>
            <a:r>
              <a:rPr lang="en-US" cap="none" dirty="0"/>
              <a:t> </a:t>
            </a:r>
            <a:r>
              <a:rPr lang="en-US" cap="none" dirty="0" err="1"/>
              <a:t>na</a:t>
            </a:r>
            <a:r>
              <a:rPr lang="en-US" cap="none" dirty="0"/>
              <a:t> </a:t>
            </a:r>
            <a:r>
              <a:rPr lang="en-US" cap="none" dirty="0" err="1"/>
              <a:t>kuwafanyia</a:t>
            </a:r>
            <a:r>
              <a:rPr lang="en-US" cap="none" dirty="0"/>
              <a:t> </a:t>
            </a:r>
            <a:r>
              <a:rPr lang="en-US" cap="none" dirty="0" err="1" smtClean="0"/>
              <a:t>utambulisho</a:t>
            </a:r>
            <a:r>
              <a:rPr lang="en-US" cap="none" dirty="0" smtClean="0"/>
              <a:t>.</a:t>
            </a:r>
          </a:p>
          <a:p>
            <a:pPr algn="just"/>
            <a:r>
              <a:rPr lang="en-US" cap="none" dirty="0" err="1"/>
              <a:t>Kukagua</a:t>
            </a:r>
            <a:r>
              <a:rPr lang="en-US" cap="none" dirty="0"/>
              <a:t> </a:t>
            </a:r>
            <a:r>
              <a:rPr lang="en-US" cap="none" dirty="0" err="1"/>
              <a:t>vyeti</a:t>
            </a:r>
            <a:r>
              <a:rPr lang="en-US" cap="none" dirty="0"/>
              <a:t> </a:t>
            </a:r>
            <a:r>
              <a:rPr lang="en-US" cap="none" dirty="0" err="1"/>
              <a:t>halisi</a:t>
            </a:r>
            <a:r>
              <a:rPr lang="en-US" cap="none" dirty="0"/>
              <a:t> </a:t>
            </a:r>
            <a:r>
              <a:rPr lang="en-US" cap="none" dirty="0" err="1"/>
              <a:t>vya</a:t>
            </a:r>
            <a:r>
              <a:rPr lang="en-US" cap="none" dirty="0"/>
              <a:t> </a:t>
            </a:r>
            <a:r>
              <a:rPr lang="en-US" cap="none" dirty="0" err="1"/>
              <a:t>watumishi</a:t>
            </a:r>
            <a:r>
              <a:rPr lang="en-US" cap="none" dirty="0"/>
              <a:t> </a:t>
            </a:r>
            <a:r>
              <a:rPr lang="en-US" cap="none" dirty="0" err="1"/>
              <a:t>na</a:t>
            </a:r>
            <a:r>
              <a:rPr lang="en-US" cap="none" dirty="0"/>
              <a:t> </a:t>
            </a:r>
            <a:r>
              <a:rPr lang="en-US" cap="none" dirty="0" err="1"/>
              <a:t>kuwasilisiana</a:t>
            </a:r>
            <a:r>
              <a:rPr lang="en-US" cap="none" dirty="0"/>
              <a:t> </a:t>
            </a:r>
            <a:r>
              <a:rPr lang="en-US" cap="none" dirty="0" err="1"/>
              <a:t>na</a:t>
            </a:r>
            <a:r>
              <a:rPr lang="en-US" cap="none" dirty="0"/>
              <a:t> </a:t>
            </a:r>
            <a:r>
              <a:rPr lang="en-US" cap="none" dirty="0" err="1"/>
              <a:t>Mamlaka</a:t>
            </a:r>
            <a:r>
              <a:rPr lang="en-US" cap="none" dirty="0"/>
              <a:t> </a:t>
            </a:r>
            <a:r>
              <a:rPr lang="en-US" cap="none" dirty="0" err="1"/>
              <a:t>husika</a:t>
            </a:r>
            <a:r>
              <a:rPr lang="en-US" cap="none" dirty="0"/>
              <a:t> </a:t>
            </a:r>
            <a:r>
              <a:rPr lang="en-US" cap="none" dirty="0" err="1"/>
              <a:t>kwa</a:t>
            </a:r>
            <a:r>
              <a:rPr lang="en-US" cap="none" dirty="0"/>
              <a:t> </a:t>
            </a:r>
            <a:r>
              <a:rPr lang="en-US" cap="none" dirty="0" err="1"/>
              <a:t>uhakiki</a:t>
            </a:r>
            <a:r>
              <a:rPr lang="en-US" cap="none" dirty="0"/>
              <a:t> </a:t>
            </a:r>
            <a:r>
              <a:rPr lang="en-US" cap="none" dirty="0" smtClean="0"/>
              <a:t>Zaidi.</a:t>
            </a:r>
          </a:p>
          <a:p>
            <a:pPr algn="just"/>
            <a:r>
              <a:rPr lang="en-US" cap="none" dirty="0" err="1"/>
              <a:t>Kuwaelekeza</a:t>
            </a:r>
            <a:r>
              <a:rPr lang="en-US" cap="none" dirty="0"/>
              <a:t> </a:t>
            </a:r>
            <a:r>
              <a:rPr lang="en-US" cap="none" dirty="0" err="1"/>
              <a:t>watumishi</a:t>
            </a:r>
            <a:r>
              <a:rPr lang="en-US" cap="none" dirty="0"/>
              <a:t> </a:t>
            </a:r>
            <a:r>
              <a:rPr lang="en-US" cap="none" dirty="0" err="1"/>
              <a:t>kujaza</a:t>
            </a:r>
            <a:r>
              <a:rPr lang="en-US" cap="none" dirty="0"/>
              <a:t>  </a:t>
            </a:r>
            <a:r>
              <a:rPr lang="en-US" cap="none" dirty="0" err="1"/>
              <a:t>fomu</a:t>
            </a:r>
            <a:r>
              <a:rPr lang="en-US" cap="none" dirty="0"/>
              <a:t>  </a:t>
            </a:r>
            <a:r>
              <a:rPr lang="en-US" cap="none" dirty="0" err="1"/>
              <a:t>za</a:t>
            </a:r>
            <a:r>
              <a:rPr lang="en-US" cap="none" dirty="0"/>
              <a:t> </a:t>
            </a:r>
            <a:r>
              <a:rPr lang="en-US" cap="none" dirty="0" err="1"/>
              <a:t>kukamilisha</a:t>
            </a:r>
            <a:r>
              <a:rPr lang="en-US" cap="none" dirty="0"/>
              <a:t> </a:t>
            </a:r>
            <a:r>
              <a:rPr lang="en-US" cap="none" dirty="0" err="1"/>
              <a:t>taratibu</a:t>
            </a:r>
            <a:r>
              <a:rPr lang="en-US" cap="none" dirty="0"/>
              <a:t> </a:t>
            </a:r>
            <a:r>
              <a:rPr lang="en-US" cap="none" dirty="0" err="1"/>
              <a:t>za</a:t>
            </a:r>
            <a:r>
              <a:rPr lang="en-US" cap="none" dirty="0"/>
              <a:t> </a:t>
            </a:r>
            <a:r>
              <a:rPr lang="en-US" cap="none" dirty="0" err="1"/>
              <a:t>ajira</a:t>
            </a:r>
            <a:r>
              <a:rPr lang="en-US" cap="none" dirty="0"/>
              <a:t> </a:t>
            </a:r>
            <a:r>
              <a:rPr lang="en-US" cap="none" dirty="0" err="1"/>
              <a:t>katika</a:t>
            </a:r>
            <a:r>
              <a:rPr lang="en-US" cap="none" dirty="0"/>
              <a:t> </a:t>
            </a:r>
            <a:r>
              <a:rPr lang="en-US" cap="none" dirty="0" err="1"/>
              <a:t>Utumishi</a:t>
            </a:r>
            <a:r>
              <a:rPr lang="en-US" cap="none" dirty="0"/>
              <a:t> </a:t>
            </a:r>
            <a:r>
              <a:rPr lang="en-US" cap="none" dirty="0" err="1"/>
              <a:t>wa</a:t>
            </a:r>
            <a:r>
              <a:rPr lang="en-US" cap="none" dirty="0"/>
              <a:t> </a:t>
            </a:r>
            <a:r>
              <a:rPr lang="en-US" cap="none" dirty="0" err="1" smtClean="0"/>
              <a:t>Umma</a:t>
            </a:r>
            <a:r>
              <a:rPr lang="en-US" cap="none" dirty="0" smtClean="0"/>
              <a:t>.</a:t>
            </a:r>
          </a:p>
          <a:p>
            <a:pPr algn="just"/>
            <a:r>
              <a:rPr lang="en-US" cap="none" dirty="0" err="1"/>
              <a:t>Kuwaelekeza</a:t>
            </a:r>
            <a:r>
              <a:rPr lang="en-US" cap="none" dirty="0"/>
              <a:t> </a:t>
            </a:r>
            <a:r>
              <a:rPr lang="en-US" cap="none" dirty="0" err="1"/>
              <a:t>watumishi</a:t>
            </a:r>
            <a:r>
              <a:rPr lang="en-US" cap="none" dirty="0"/>
              <a:t> </a:t>
            </a:r>
            <a:r>
              <a:rPr lang="en-US" cap="none" dirty="0" err="1"/>
              <a:t>mahali</a:t>
            </a:r>
            <a:r>
              <a:rPr lang="en-US" cap="none" dirty="0"/>
              <a:t> pa </a:t>
            </a:r>
            <a:r>
              <a:rPr lang="en-US" cap="none" dirty="0" err="1"/>
              <a:t>kufanya</a:t>
            </a:r>
            <a:r>
              <a:rPr lang="en-US" cap="none" dirty="0"/>
              <a:t> </a:t>
            </a:r>
            <a:r>
              <a:rPr lang="en-US" cap="none" dirty="0" err="1"/>
              <a:t>Uchunguzi</a:t>
            </a:r>
            <a:r>
              <a:rPr lang="en-US" cap="none" dirty="0"/>
              <a:t> </a:t>
            </a:r>
            <a:r>
              <a:rPr lang="en-US" cap="none" dirty="0" err="1"/>
              <a:t>wa</a:t>
            </a:r>
            <a:r>
              <a:rPr lang="en-US" cap="none" dirty="0"/>
              <a:t> </a:t>
            </a:r>
            <a:r>
              <a:rPr lang="en-US" cap="none" dirty="0" err="1" smtClean="0"/>
              <a:t>Afya</a:t>
            </a:r>
            <a:endParaRPr lang="en-US" cap="none" dirty="0" smtClean="0"/>
          </a:p>
          <a:p>
            <a:pPr algn="just"/>
            <a:r>
              <a:rPr lang="en-US" cap="none" dirty="0" err="1"/>
              <a:t>Kufungua</a:t>
            </a:r>
            <a:r>
              <a:rPr lang="en-US" cap="none" dirty="0"/>
              <a:t> </a:t>
            </a:r>
            <a:r>
              <a:rPr lang="en-US" cap="none" dirty="0" err="1"/>
              <a:t>jalada</a:t>
            </a:r>
            <a:r>
              <a:rPr lang="en-US" cap="none" dirty="0"/>
              <a:t> </a:t>
            </a:r>
            <a:r>
              <a:rPr lang="en-US" cap="none" dirty="0" err="1"/>
              <a:t>kwa</a:t>
            </a:r>
            <a:r>
              <a:rPr lang="en-US" cap="none" dirty="0"/>
              <a:t> </a:t>
            </a:r>
            <a:r>
              <a:rPr lang="en-US" cap="none" dirty="0" err="1"/>
              <a:t>ajili</a:t>
            </a:r>
            <a:r>
              <a:rPr lang="en-US" cap="none" dirty="0"/>
              <a:t> </a:t>
            </a:r>
            <a:r>
              <a:rPr lang="en-US" cap="none" dirty="0" err="1"/>
              <a:t>ya</a:t>
            </a:r>
            <a:r>
              <a:rPr lang="en-US" cap="none" dirty="0"/>
              <a:t> </a:t>
            </a:r>
            <a:r>
              <a:rPr lang="en-US" cap="none" dirty="0" err="1"/>
              <a:t>utunzaji</a:t>
            </a:r>
            <a:r>
              <a:rPr lang="en-US" cap="none" dirty="0"/>
              <a:t> </a:t>
            </a:r>
            <a:r>
              <a:rPr lang="en-US" cap="none" dirty="0" err="1"/>
              <a:t>wa</a:t>
            </a:r>
            <a:r>
              <a:rPr lang="en-US" cap="none" dirty="0"/>
              <a:t> </a:t>
            </a:r>
            <a:r>
              <a:rPr lang="en-US" cap="none" dirty="0" err="1"/>
              <a:t>kumbukumbu</a:t>
            </a:r>
            <a:r>
              <a:rPr lang="en-US" cap="none" dirty="0"/>
              <a:t> </a:t>
            </a:r>
            <a:r>
              <a:rPr lang="en-US" cap="none" dirty="0" err="1"/>
              <a:t>za</a:t>
            </a:r>
            <a:r>
              <a:rPr lang="en-US" cap="none" dirty="0"/>
              <a:t> </a:t>
            </a:r>
            <a:r>
              <a:rPr lang="en-US" cap="none" dirty="0" err="1"/>
              <a:t>watumishi</a:t>
            </a:r>
            <a:r>
              <a:rPr lang="en-US" cap="none" dirty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.</a:t>
            </a:r>
          </a:p>
          <a:p>
            <a:pPr algn="just"/>
            <a:r>
              <a:rPr lang="en-US" cap="none" dirty="0" err="1"/>
              <a:t>Kuwatambulisha</a:t>
            </a:r>
            <a:r>
              <a:rPr lang="en-US" cap="none" dirty="0"/>
              <a:t> </a:t>
            </a:r>
            <a:r>
              <a:rPr lang="en-US" cap="none" dirty="0" err="1"/>
              <a:t>watumishi</a:t>
            </a:r>
            <a:r>
              <a:rPr lang="en-US" cap="none" dirty="0"/>
              <a:t> </a:t>
            </a:r>
            <a:r>
              <a:rPr lang="en-US" cap="none" dirty="0" err="1"/>
              <a:t>wapya</a:t>
            </a:r>
            <a:r>
              <a:rPr lang="en-US" cap="none" dirty="0"/>
              <a:t> </a:t>
            </a:r>
            <a:r>
              <a:rPr lang="en-US" cap="none" dirty="0" err="1"/>
              <a:t>kwenye</a:t>
            </a:r>
            <a:r>
              <a:rPr lang="en-US" cap="none" dirty="0"/>
              <a:t> </a:t>
            </a:r>
            <a:r>
              <a:rPr lang="en-US" cap="none" dirty="0" err="1"/>
              <a:t>Idara</a:t>
            </a:r>
            <a:r>
              <a:rPr lang="en-US" cap="none" dirty="0"/>
              <a:t> </a:t>
            </a:r>
            <a:r>
              <a:rPr lang="en-US" cap="none" dirty="0" err="1"/>
              <a:t>na</a:t>
            </a:r>
            <a:r>
              <a:rPr lang="en-US" cap="none" dirty="0"/>
              <a:t> </a:t>
            </a:r>
            <a:r>
              <a:rPr lang="en-US" cap="none" dirty="0" err="1"/>
              <a:t>Ofisi</a:t>
            </a:r>
            <a:r>
              <a:rPr lang="en-US" cap="none" dirty="0"/>
              <a:t> </a:t>
            </a:r>
            <a:r>
              <a:rPr lang="en-US" cap="none" dirty="0" err="1"/>
              <a:t>za</a:t>
            </a:r>
            <a:r>
              <a:rPr lang="en-US" cap="none" dirty="0"/>
              <a:t> </a:t>
            </a:r>
            <a:r>
              <a:rPr lang="en-US" cap="none" dirty="0" err="1" smtClean="0"/>
              <a:t>Halmashauri</a:t>
            </a:r>
            <a:r>
              <a:rPr lang="en-US" cap="none" dirty="0" smtClean="0"/>
              <a:t>.</a:t>
            </a:r>
          </a:p>
          <a:p>
            <a:pPr algn="just"/>
            <a:r>
              <a:rPr lang="en-US" cap="none" dirty="0" err="1"/>
              <a:t>Watumishi</a:t>
            </a:r>
            <a:r>
              <a:rPr lang="en-US" cap="none" dirty="0"/>
              <a:t> </a:t>
            </a:r>
            <a:r>
              <a:rPr lang="en-US" cap="none" dirty="0" err="1"/>
              <a:t>wapya</a:t>
            </a:r>
            <a:r>
              <a:rPr lang="en-US" cap="none" dirty="0"/>
              <a:t> </a:t>
            </a:r>
            <a:r>
              <a:rPr lang="en-US" cap="none" dirty="0" err="1"/>
              <a:t>kufungua</a:t>
            </a:r>
            <a:r>
              <a:rPr lang="en-US" cap="none" dirty="0"/>
              <a:t> </a:t>
            </a:r>
            <a:r>
              <a:rPr lang="en-US" cap="none" dirty="0" err="1"/>
              <a:t>akaunti</a:t>
            </a:r>
            <a:r>
              <a:rPr lang="en-US" cap="none" dirty="0"/>
              <a:t> </a:t>
            </a:r>
            <a:r>
              <a:rPr lang="en-US" cap="none" dirty="0" err="1"/>
              <a:t>Benki</a:t>
            </a:r>
            <a:r>
              <a:rPr lang="en-US" cap="none" dirty="0" smtClean="0"/>
              <a:t>.</a:t>
            </a:r>
          </a:p>
          <a:p>
            <a:pPr algn="just"/>
            <a:r>
              <a:rPr lang="en-US" cap="none" dirty="0" err="1"/>
              <a:t>Kuingiza</a:t>
            </a:r>
            <a:r>
              <a:rPr lang="en-US" cap="none" dirty="0"/>
              <a:t> </a:t>
            </a:r>
            <a:r>
              <a:rPr lang="en-US" cap="none" dirty="0" err="1"/>
              <a:t>na</a:t>
            </a:r>
            <a:r>
              <a:rPr lang="en-US" cap="none" dirty="0"/>
              <a:t> </a:t>
            </a:r>
            <a:r>
              <a:rPr lang="en-US" cap="none" dirty="0" err="1"/>
              <a:t>kuzituma</a:t>
            </a:r>
            <a:r>
              <a:rPr lang="en-US" cap="none" dirty="0"/>
              <a:t> </a:t>
            </a:r>
            <a:r>
              <a:rPr lang="en-US" cap="none" dirty="0" err="1"/>
              <a:t>taarifa</a:t>
            </a:r>
            <a:r>
              <a:rPr lang="en-US" cap="none" dirty="0"/>
              <a:t> </a:t>
            </a:r>
            <a:r>
              <a:rPr lang="en-US" cap="none" dirty="0" err="1"/>
              <a:t>za</a:t>
            </a:r>
            <a:r>
              <a:rPr lang="en-US" cap="none" dirty="0"/>
              <a:t> </a:t>
            </a:r>
            <a:r>
              <a:rPr lang="en-US" cap="none" dirty="0" err="1"/>
              <a:t>Watumishi</a:t>
            </a:r>
            <a:r>
              <a:rPr lang="en-US" cap="none" dirty="0"/>
              <a:t> </a:t>
            </a:r>
            <a:r>
              <a:rPr lang="en-US" cap="none" dirty="0" err="1"/>
              <a:t>kwenye</a:t>
            </a:r>
            <a:r>
              <a:rPr lang="en-US" cap="none" dirty="0"/>
              <a:t> </a:t>
            </a:r>
            <a:r>
              <a:rPr lang="en-US" cap="none" dirty="0" err="1"/>
              <a:t>Mfumo</a:t>
            </a:r>
            <a:r>
              <a:rPr lang="en-US" cap="none" dirty="0"/>
              <a:t> </a:t>
            </a:r>
            <a:r>
              <a:rPr lang="en-US" cap="none" dirty="0" err="1"/>
              <a:t>wa</a:t>
            </a:r>
            <a:r>
              <a:rPr lang="en-US" cap="none" dirty="0"/>
              <a:t> </a:t>
            </a:r>
            <a:r>
              <a:rPr lang="en-US" cap="none" dirty="0" err="1"/>
              <a:t>Taarifa</a:t>
            </a:r>
            <a:r>
              <a:rPr lang="en-US" cap="none" dirty="0"/>
              <a:t> </a:t>
            </a:r>
            <a:r>
              <a:rPr lang="en-US" cap="none" dirty="0" err="1"/>
              <a:t>za</a:t>
            </a:r>
            <a:r>
              <a:rPr lang="en-US" cap="none" dirty="0"/>
              <a:t> </a:t>
            </a:r>
            <a:r>
              <a:rPr lang="en-US" cap="none" dirty="0" err="1"/>
              <a:t>Kiutumishi</a:t>
            </a:r>
            <a:r>
              <a:rPr lang="en-US" cap="none" dirty="0"/>
              <a:t> </a:t>
            </a:r>
            <a:r>
              <a:rPr lang="en-US" cap="none" dirty="0" err="1"/>
              <a:t>na</a:t>
            </a:r>
            <a:r>
              <a:rPr lang="en-US" cap="none" dirty="0"/>
              <a:t> </a:t>
            </a:r>
            <a:r>
              <a:rPr lang="en-US" cap="none" dirty="0" err="1"/>
              <a:t>Mishahara</a:t>
            </a:r>
            <a:r>
              <a:rPr lang="en-US" cap="none" dirty="0"/>
              <a:t> (HCMIS-Lawson) </a:t>
            </a:r>
            <a:r>
              <a:rPr lang="en-US" cap="none" dirty="0" smtClean="0"/>
              <a:t>(</a:t>
            </a:r>
            <a:r>
              <a:rPr lang="en-US" cap="none" dirty="0" err="1" smtClean="0"/>
              <a:t>Siku</a:t>
            </a:r>
            <a:r>
              <a:rPr lang="en-US" cap="none" dirty="0" smtClean="0"/>
              <a:t> 7)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5141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068946"/>
            <a:ext cx="10363826" cy="472225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SEHEMU YA KWANZA</a:t>
            </a:r>
          </a:p>
          <a:p>
            <a:pPr marL="0" indent="0" algn="ctr">
              <a:buNone/>
            </a:pPr>
            <a:r>
              <a:rPr lang="en-US" sz="4000" dirty="0" smtClean="0"/>
              <a:t>UTANGULIZI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718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66146"/>
          </a:xfrm>
        </p:spPr>
        <p:txBody>
          <a:bodyPr/>
          <a:lstStyle/>
          <a:p>
            <a:pPr algn="l"/>
            <a:r>
              <a:rPr lang="en-US" cap="none" dirty="0" err="1" smtClean="0"/>
              <a:t>Inaendelea</a:t>
            </a:r>
            <a:r>
              <a:rPr lang="en-US" cap="none" dirty="0" smtClean="0"/>
              <a:t> ….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384664"/>
            <a:ext cx="10363826" cy="5003073"/>
          </a:xfrm>
        </p:spPr>
        <p:txBody>
          <a:bodyPr>
            <a:normAutofit/>
          </a:bodyPr>
          <a:lstStyle/>
          <a:p>
            <a:pPr algn="just"/>
            <a:r>
              <a:rPr lang="en-US" cap="none" dirty="0" err="1"/>
              <a:t>K</a:t>
            </a:r>
            <a:r>
              <a:rPr lang="en-US" cap="none" dirty="0" err="1" smtClean="0"/>
              <a:t>utoa</a:t>
            </a:r>
            <a:r>
              <a:rPr lang="en-US" cap="none" dirty="0" smtClean="0"/>
              <a:t> </a:t>
            </a:r>
            <a:r>
              <a:rPr lang="en-US" cap="none" dirty="0" err="1" smtClean="0"/>
              <a:t>maelezo</a:t>
            </a:r>
            <a:r>
              <a:rPr lang="en-US" cap="none" dirty="0" smtClean="0"/>
              <a:t> </a:t>
            </a:r>
            <a:r>
              <a:rPr lang="en-US" cap="none" dirty="0" err="1" smtClean="0"/>
              <a:t>muhimu</a:t>
            </a:r>
            <a:r>
              <a:rPr lang="en-US" cap="none" dirty="0" smtClean="0"/>
              <a:t> </a:t>
            </a:r>
            <a:r>
              <a:rPr lang="en-US" cap="none" dirty="0" err="1" smtClean="0"/>
              <a:t>kuhusu</a:t>
            </a:r>
            <a:r>
              <a:rPr lang="en-US" cap="none" dirty="0" smtClean="0"/>
              <a:t> </a:t>
            </a:r>
            <a:r>
              <a:rPr lang="en-US" cap="none" dirty="0" err="1" smtClean="0"/>
              <a:t>haki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wajibu</a:t>
            </a:r>
            <a:r>
              <a:rPr lang="en-US" cap="none" dirty="0" smtClean="0"/>
              <a:t> </a:t>
            </a:r>
            <a:r>
              <a:rPr lang="en-US" cap="none" dirty="0" err="1" smtClean="0"/>
              <a:t>wa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, </a:t>
            </a:r>
            <a:r>
              <a:rPr lang="en-US" cap="none" dirty="0" err="1" smtClean="0"/>
              <a:t>maelezo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kazi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, </a:t>
            </a:r>
            <a:r>
              <a:rPr lang="en-US" cap="none" dirty="0" err="1" smtClean="0"/>
              <a:t>kanuni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utumishio</a:t>
            </a:r>
            <a:r>
              <a:rPr lang="en-US" cap="none" dirty="0" smtClean="0"/>
              <a:t> </a:t>
            </a:r>
            <a:r>
              <a:rPr lang="en-US" cap="none" dirty="0" err="1" smtClean="0"/>
              <a:t>wa</a:t>
            </a:r>
            <a:r>
              <a:rPr lang="en-US" cap="none" dirty="0" smtClean="0"/>
              <a:t> </a:t>
            </a:r>
            <a:r>
              <a:rPr lang="en-US" cap="none" dirty="0" err="1" smtClean="0"/>
              <a:t>umma</a:t>
            </a:r>
            <a:r>
              <a:rPr lang="en-US" cap="none" dirty="0" smtClean="0"/>
              <a:t>, </a:t>
            </a:r>
            <a:r>
              <a:rPr lang="en-US" cap="none" dirty="0" err="1" smtClean="0"/>
              <a:t>maadili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utumishi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nk</a:t>
            </a:r>
            <a:r>
              <a:rPr lang="en-US" cap="none" dirty="0" smtClean="0"/>
              <a:t>.</a:t>
            </a:r>
          </a:p>
          <a:p>
            <a:pPr algn="just"/>
            <a:r>
              <a:rPr lang="en-US" cap="none" dirty="0" err="1"/>
              <a:t>K</a:t>
            </a:r>
            <a:r>
              <a:rPr lang="en-US" cap="none" dirty="0" err="1" smtClean="0"/>
              <a:t>ufanya</a:t>
            </a:r>
            <a:r>
              <a:rPr lang="en-US" cap="none" dirty="0" smtClean="0"/>
              <a:t> </a:t>
            </a:r>
            <a:r>
              <a:rPr lang="en-US" cap="none" dirty="0" err="1" smtClean="0"/>
              <a:t>malipo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 </a:t>
            </a:r>
            <a:r>
              <a:rPr lang="en-US" cap="none" dirty="0" err="1" smtClean="0"/>
              <a:t>stahili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kiutumishi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katika</a:t>
            </a:r>
            <a:r>
              <a:rPr lang="en-US" cap="none" dirty="0" smtClean="0"/>
              <a:t> </a:t>
            </a:r>
            <a:r>
              <a:rPr lang="en-US" cap="none" dirty="0" err="1" smtClean="0"/>
              <a:t>mamlaka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serikali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mitaa</a:t>
            </a:r>
            <a:r>
              <a:rPr lang="en-US" cap="none" dirty="0" smtClean="0"/>
              <a:t>.</a:t>
            </a:r>
          </a:p>
          <a:p>
            <a:pPr algn="just"/>
            <a:r>
              <a:rPr lang="en-US" cap="none" dirty="0" err="1"/>
              <a:t>K</a:t>
            </a:r>
            <a:r>
              <a:rPr lang="en-US" cap="none" dirty="0" err="1" smtClean="0"/>
              <a:t>utoa</a:t>
            </a:r>
            <a:r>
              <a:rPr lang="en-US" cap="none" dirty="0" smtClean="0"/>
              <a:t> </a:t>
            </a:r>
            <a:r>
              <a:rPr lang="en-US" cap="none" dirty="0" err="1" smtClean="0"/>
              <a:t>maelezo</a:t>
            </a:r>
            <a:r>
              <a:rPr lang="en-US" cap="none" dirty="0" smtClean="0"/>
              <a:t> </a:t>
            </a:r>
            <a:r>
              <a:rPr lang="en-US" cap="none" dirty="0" err="1" smtClean="0"/>
              <a:t>kuhusu</a:t>
            </a:r>
            <a:r>
              <a:rPr lang="en-US" cap="none" dirty="0" smtClean="0"/>
              <a:t> </a:t>
            </a:r>
            <a:r>
              <a:rPr lang="en-US" cap="none" dirty="0" err="1" smtClean="0"/>
              <a:t>usimamizi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utunzaji</a:t>
            </a:r>
            <a:r>
              <a:rPr lang="en-US" cap="none" dirty="0" smtClean="0"/>
              <a:t> </a:t>
            </a:r>
            <a:r>
              <a:rPr lang="en-US" cap="none" dirty="0" err="1" smtClean="0"/>
              <a:t>wa</a:t>
            </a:r>
            <a:r>
              <a:rPr lang="en-US" cap="none" dirty="0" smtClean="0"/>
              <a:t> </a:t>
            </a:r>
            <a:r>
              <a:rPr lang="en-US" cap="none" dirty="0" err="1" smtClean="0"/>
              <a:t>nyaraka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siri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serikali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kumfanyia</a:t>
            </a:r>
            <a:r>
              <a:rPr lang="en-US" cap="none" dirty="0" smtClean="0"/>
              <a:t> </a:t>
            </a:r>
            <a:r>
              <a:rPr lang="en-US" cap="none" dirty="0" err="1" smtClean="0"/>
              <a:t>upekuzi</a:t>
            </a:r>
            <a:r>
              <a:rPr lang="en-US" cap="none" dirty="0" smtClean="0"/>
              <a:t> </a:t>
            </a:r>
            <a:r>
              <a:rPr lang="en-US" cap="none" dirty="0" err="1" smtClean="0"/>
              <a:t>mtumishi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mpya</a:t>
            </a:r>
            <a:r>
              <a:rPr lang="en-US" cap="none" dirty="0" smtClean="0"/>
              <a:t>.</a:t>
            </a:r>
          </a:p>
          <a:p>
            <a:pPr algn="just"/>
            <a:r>
              <a:rPr lang="en-US" cap="none" dirty="0" err="1"/>
              <a:t>K</a:t>
            </a:r>
            <a:r>
              <a:rPr lang="en-US" cap="none" dirty="0" err="1" smtClean="0"/>
              <a:t>utoa</a:t>
            </a:r>
            <a:r>
              <a:rPr lang="en-US" cap="none" dirty="0" smtClean="0"/>
              <a:t> </a:t>
            </a:r>
            <a:r>
              <a:rPr lang="en-US" cap="none" dirty="0" err="1" smtClean="0"/>
              <a:t>barua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kumpangia</a:t>
            </a:r>
            <a:r>
              <a:rPr lang="en-US" cap="none" dirty="0" smtClean="0"/>
              <a:t> </a:t>
            </a:r>
            <a:r>
              <a:rPr lang="en-US" cap="none" dirty="0" err="1" smtClean="0"/>
              <a:t>mtumishi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kituo</a:t>
            </a:r>
            <a:r>
              <a:rPr lang="en-US" cap="none" dirty="0" smtClean="0"/>
              <a:t> cha  </a:t>
            </a:r>
            <a:r>
              <a:rPr lang="en-US" cap="none" dirty="0" err="1" smtClean="0"/>
              <a:t>kazi</a:t>
            </a:r>
            <a:r>
              <a:rPr lang="en-US" cap="none" dirty="0" smtClean="0"/>
              <a:t>.</a:t>
            </a:r>
          </a:p>
          <a:p>
            <a:pPr algn="just"/>
            <a:r>
              <a:rPr lang="en-US" cap="none" dirty="0" err="1"/>
              <a:t>K</a:t>
            </a:r>
            <a:r>
              <a:rPr lang="en-US" cap="none" dirty="0" err="1" smtClean="0"/>
              <a:t>uwapeleka</a:t>
            </a:r>
            <a:r>
              <a:rPr lang="en-US" cap="none" dirty="0" smtClean="0"/>
              <a:t>  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katika</a:t>
            </a:r>
            <a:r>
              <a:rPr lang="en-US" cap="none" dirty="0" smtClean="0"/>
              <a:t> </a:t>
            </a:r>
            <a:r>
              <a:rPr lang="en-US" cap="none" dirty="0" err="1" smtClean="0"/>
              <a:t>vituo</a:t>
            </a:r>
            <a:r>
              <a:rPr lang="en-US" cap="none" dirty="0" smtClean="0"/>
              <a:t> </a:t>
            </a:r>
            <a:r>
              <a:rPr lang="en-US" cap="none" dirty="0" err="1" smtClean="0"/>
              <a:t>vyao</a:t>
            </a:r>
            <a:r>
              <a:rPr lang="en-US" cap="none" dirty="0" smtClean="0"/>
              <a:t> </a:t>
            </a:r>
            <a:r>
              <a:rPr lang="en-US" cap="none" dirty="0" err="1" smtClean="0"/>
              <a:t>vya</a:t>
            </a:r>
            <a:r>
              <a:rPr lang="en-US" cap="none" dirty="0" smtClean="0"/>
              <a:t> </a:t>
            </a:r>
            <a:r>
              <a:rPr lang="en-US" cap="none" dirty="0" err="1" smtClean="0"/>
              <a:t>kazi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cap="none" dirty="0" err="1" smtClean="0"/>
              <a:t>Siku</a:t>
            </a:r>
            <a:r>
              <a:rPr lang="en-US" cap="none" dirty="0" smtClean="0"/>
              <a:t> 7</a:t>
            </a:r>
            <a:r>
              <a:rPr lang="en-US" dirty="0" smtClean="0"/>
              <a:t>).</a:t>
            </a:r>
          </a:p>
          <a:p>
            <a:pPr algn="just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8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92272"/>
          </a:xfrm>
        </p:spPr>
        <p:txBody>
          <a:bodyPr/>
          <a:lstStyle/>
          <a:p>
            <a:pPr algn="l"/>
            <a:r>
              <a:rPr lang="en-US" cap="none" dirty="0" err="1" smtClean="0"/>
              <a:t>Inaendelea</a:t>
            </a:r>
            <a:r>
              <a:rPr lang="en-US" cap="none" dirty="0" smtClean="0"/>
              <a:t> ….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410790"/>
            <a:ext cx="10363826" cy="4924696"/>
          </a:xfrm>
        </p:spPr>
        <p:txBody>
          <a:bodyPr/>
          <a:lstStyle/>
          <a:p>
            <a:pPr marL="0" indent="0" algn="just">
              <a:buNone/>
            </a:pPr>
            <a:r>
              <a:rPr lang="fi-FI" b="1" cap="none" dirty="0"/>
              <a:t>B</a:t>
            </a:r>
            <a:r>
              <a:rPr lang="fi-FI" b="1" cap="none" dirty="0" smtClean="0"/>
              <a:t>aada ya kuripoti katika kituo cha kazi;</a:t>
            </a:r>
          </a:p>
          <a:p>
            <a:pPr algn="just"/>
            <a:r>
              <a:rPr lang="en-US" cap="none" dirty="0" err="1"/>
              <a:t>K</a:t>
            </a:r>
            <a:r>
              <a:rPr lang="en-US" cap="none" dirty="0" err="1" smtClean="0"/>
              <a:t>ufuatilia</a:t>
            </a:r>
            <a:r>
              <a:rPr lang="en-US" cap="none" dirty="0" smtClean="0"/>
              <a:t> </a:t>
            </a:r>
            <a:r>
              <a:rPr lang="en-US" cap="none" dirty="0" err="1" smtClean="0"/>
              <a:t>mapokezi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 </a:t>
            </a:r>
            <a:r>
              <a:rPr lang="en-US" cap="none" dirty="0" err="1" smtClean="0"/>
              <a:t>kwenye</a:t>
            </a:r>
            <a:r>
              <a:rPr lang="en-US" cap="none" dirty="0" smtClean="0"/>
              <a:t> </a:t>
            </a:r>
            <a:r>
              <a:rPr lang="en-US" cap="none" dirty="0" err="1" smtClean="0"/>
              <a:t>ngazi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kituo</a:t>
            </a:r>
            <a:r>
              <a:rPr lang="en-US" cap="none" dirty="0" smtClean="0"/>
              <a:t> cha </a:t>
            </a:r>
            <a:r>
              <a:rPr lang="en-US" cap="none" dirty="0" err="1" smtClean="0"/>
              <a:t>kazi</a:t>
            </a:r>
            <a:r>
              <a:rPr lang="en-US" cap="none" dirty="0" smtClean="0"/>
              <a:t> - </a:t>
            </a:r>
            <a:r>
              <a:rPr lang="en-US" cap="none" dirty="0" err="1" smtClean="0"/>
              <a:t>nyumba</a:t>
            </a:r>
            <a:r>
              <a:rPr lang="en-US" cap="none" dirty="0" smtClean="0"/>
              <a:t>, </a:t>
            </a:r>
            <a:r>
              <a:rPr lang="en-US" cap="none" dirty="0" err="1" smtClean="0"/>
              <a:t>mgawanyo</a:t>
            </a:r>
            <a:r>
              <a:rPr lang="en-US" cap="none" dirty="0" smtClean="0"/>
              <a:t> </a:t>
            </a:r>
            <a:r>
              <a:rPr lang="en-US" cap="none" dirty="0" err="1" smtClean="0"/>
              <a:t>wa</a:t>
            </a:r>
            <a:r>
              <a:rPr lang="en-US" cap="none" dirty="0" smtClean="0"/>
              <a:t> </a:t>
            </a:r>
            <a:r>
              <a:rPr lang="en-US" cap="none" dirty="0" err="1" smtClean="0"/>
              <a:t>majukumu</a:t>
            </a:r>
            <a:r>
              <a:rPr lang="en-US" cap="none" dirty="0" smtClean="0"/>
              <a:t>, </a:t>
            </a:r>
            <a:r>
              <a:rPr lang="en-US" cap="none" dirty="0" err="1" smtClean="0"/>
              <a:t>vitendea</a:t>
            </a:r>
            <a:r>
              <a:rPr lang="en-US" cap="none" dirty="0" smtClean="0"/>
              <a:t> </a:t>
            </a:r>
            <a:r>
              <a:rPr lang="en-US" cap="none" dirty="0" err="1" smtClean="0"/>
              <a:t>kazi</a:t>
            </a:r>
            <a:r>
              <a:rPr lang="en-US" cap="none" dirty="0" smtClean="0"/>
              <a:t> (</a:t>
            </a:r>
            <a:r>
              <a:rPr lang="en-US" cap="none" dirty="0" err="1" smtClean="0"/>
              <a:t>Siku</a:t>
            </a:r>
            <a:r>
              <a:rPr lang="en-US" cap="none" dirty="0" smtClean="0"/>
              <a:t> 14).</a:t>
            </a:r>
          </a:p>
          <a:p>
            <a:pPr algn="just"/>
            <a:r>
              <a:rPr lang="en-US" cap="none" dirty="0" err="1"/>
              <a:t>K</a:t>
            </a:r>
            <a:r>
              <a:rPr lang="en-US" cap="none" dirty="0" err="1" smtClean="0"/>
              <a:t>ufuatilia</a:t>
            </a:r>
            <a:r>
              <a:rPr lang="en-US" cap="none" dirty="0" smtClean="0"/>
              <a:t>  </a:t>
            </a:r>
            <a:r>
              <a:rPr lang="en-US" cap="none" dirty="0" err="1" smtClean="0"/>
              <a:t>malipo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mshahara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 </a:t>
            </a:r>
            <a:r>
              <a:rPr lang="en-US" cap="none" dirty="0" err="1" smtClean="0"/>
              <a:t>kwenye</a:t>
            </a:r>
            <a:r>
              <a:rPr lang="en-US" cap="none" dirty="0" smtClean="0"/>
              <a:t> </a:t>
            </a:r>
            <a:r>
              <a:rPr lang="en-US" cap="none" dirty="0" err="1" smtClean="0"/>
              <a:t>mfumo</a:t>
            </a:r>
            <a:r>
              <a:rPr lang="en-US" cap="none" dirty="0" smtClean="0"/>
              <a:t> </a:t>
            </a:r>
            <a:r>
              <a:rPr lang="en-US" cap="none" dirty="0" err="1" smtClean="0"/>
              <a:t>wa</a:t>
            </a:r>
            <a:r>
              <a:rPr lang="en-US" cap="none" dirty="0" smtClean="0"/>
              <a:t> </a:t>
            </a:r>
            <a:r>
              <a:rPr lang="en-US" cap="none" dirty="0" err="1" smtClean="0"/>
              <a:t>taarifa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kiutumishi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mishahara</a:t>
            </a:r>
            <a:r>
              <a:rPr lang="en-US" cap="none" dirty="0"/>
              <a:t> </a:t>
            </a:r>
            <a:r>
              <a:rPr lang="en-US" cap="none" dirty="0" smtClean="0"/>
              <a:t>(</a:t>
            </a:r>
            <a:r>
              <a:rPr lang="en-US" cap="none" dirty="0" err="1" smtClean="0"/>
              <a:t>Ndani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mwezi</a:t>
            </a:r>
            <a:r>
              <a:rPr lang="en-US" cap="none" dirty="0" smtClean="0"/>
              <a:t> </a:t>
            </a:r>
            <a:r>
              <a:rPr lang="en-US" cap="none" dirty="0" err="1" smtClean="0"/>
              <a:t>mmoja</a:t>
            </a:r>
            <a:r>
              <a:rPr lang="en-US" cap="none" dirty="0" smtClean="0"/>
              <a:t>).</a:t>
            </a:r>
          </a:p>
          <a:p>
            <a:pPr algn="just"/>
            <a:r>
              <a:rPr lang="en-US" cap="none" dirty="0" err="1"/>
              <a:t>K</a:t>
            </a:r>
            <a:r>
              <a:rPr lang="en-US" cap="none" dirty="0" err="1" smtClean="0"/>
              <a:t>ufuatilia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kuwakabidhi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 </a:t>
            </a:r>
            <a:r>
              <a:rPr lang="en-US" cap="none" dirty="0" err="1" smtClean="0"/>
              <a:t>vitambulisho</a:t>
            </a:r>
            <a:r>
              <a:rPr lang="en-US" cap="none" dirty="0" smtClean="0"/>
              <a:t> </a:t>
            </a:r>
            <a:r>
              <a:rPr lang="en-US" cap="none" dirty="0" err="1" smtClean="0"/>
              <a:t>vya</a:t>
            </a:r>
            <a:r>
              <a:rPr lang="en-US" cap="none" dirty="0" smtClean="0"/>
              <a:t> </a:t>
            </a:r>
            <a:r>
              <a:rPr lang="en-US" cap="none" dirty="0" err="1" smtClean="0"/>
              <a:t>kazi</a:t>
            </a:r>
            <a:r>
              <a:rPr lang="en-US" cap="none" dirty="0" smtClean="0"/>
              <a:t>, </a:t>
            </a:r>
            <a:r>
              <a:rPr lang="en-US" cap="none" dirty="0" err="1" smtClean="0"/>
              <a:t>beji</a:t>
            </a:r>
            <a:r>
              <a:rPr lang="en-US" cap="none" dirty="0" smtClean="0"/>
              <a:t>, </a:t>
            </a:r>
            <a:r>
              <a:rPr lang="en-US" cap="none" dirty="0" err="1" smtClean="0"/>
              <a:t>kadi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uanachama</a:t>
            </a:r>
            <a:r>
              <a:rPr lang="en-US" cap="none" dirty="0" smtClean="0"/>
              <a:t> </a:t>
            </a:r>
            <a:r>
              <a:rPr lang="en-US" cap="none" dirty="0" err="1" smtClean="0"/>
              <a:t>wa</a:t>
            </a:r>
            <a:r>
              <a:rPr lang="en-US" cap="none" dirty="0" smtClean="0"/>
              <a:t> </a:t>
            </a:r>
            <a:r>
              <a:rPr lang="en-US" cap="none" dirty="0" err="1" smtClean="0"/>
              <a:t>mfuko</a:t>
            </a:r>
            <a:r>
              <a:rPr lang="en-US" cap="none" dirty="0" smtClean="0"/>
              <a:t> </a:t>
            </a:r>
            <a:r>
              <a:rPr lang="en-US" cap="none" dirty="0" err="1" smtClean="0"/>
              <a:t>wa</a:t>
            </a:r>
            <a:r>
              <a:rPr lang="en-US" cap="none" dirty="0" smtClean="0"/>
              <a:t> </a:t>
            </a:r>
            <a:r>
              <a:rPr lang="en-US" cap="none" dirty="0" err="1" smtClean="0"/>
              <a:t>hifadhi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jamii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bima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afya</a:t>
            </a:r>
            <a:r>
              <a:rPr lang="en-US" cap="none" dirty="0"/>
              <a:t> </a:t>
            </a:r>
            <a:r>
              <a:rPr lang="en-US" cap="none" dirty="0" smtClean="0"/>
              <a:t>(</a:t>
            </a:r>
            <a:r>
              <a:rPr lang="en-US" cap="none" dirty="0" err="1" smtClean="0"/>
              <a:t>Miezi</a:t>
            </a:r>
            <a:r>
              <a:rPr lang="en-US" cap="none" dirty="0" smtClean="0"/>
              <a:t> 3).</a:t>
            </a:r>
          </a:p>
          <a:p>
            <a:pPr algn="just"/>
            <a:r>
              <a:rPr lang="en-US" cap="none" dirty="0" err="1"/>
              <a:t>K</a:t>
            </a:r>
            <a:r>
              <a:rPr lang="en-US" cap="none" dirty="0" err="1" smtClean="0"/>
              <a:t>utoa</a:t>
            </a:r>
            <a:r>
              <a:rPr lang="en-US" cap="none" dirty="0" smtClean="0"/>
              <a:t> </a:t>
            </a:r>
            <a:r>
              <a:rPr lang="en-US" cap="none" dirty="0" err="1" smtClean="0"/>
              <a:t>taarifa</a:t>
            </a:r>
            <a:r>
              <a:rPr lang="en-US" cap="none" dirty="0" smtClean="0"/>
              <a:t> </a:t>
            </a:r>
            <a:r>
              <a:rPr lang="en-US" cap="none" dirty="0" err="1" smtClean="0"/>
              <a:t>kuhusu</a:t>
            </a:r>
            <a:r>
              <a:rPr lang="en-US" cap="none" dirty="0" smtClean="0"/>
              <a:t> </a:t>
            </a:r>
            <a:r>
              <a:rPr lang="en-US" cap="none" dirty="0" err="1" smtClean="0"/>
              <a:t>mafunzo</a:t>
            </a:r>
            <a:r>
              <a:rPr lang="en-US" cap="none" dirty="0" smtClean="0"/>
              <a:t> </a:t>
            </a:r>
            <a:r>
              <a:rPr lang="en-US" cap="none" dirty="0" err="1" smtClean="0"/>
              <a:t>kwa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 </a:t>
            </a:r>
            <a:r>
              <a:rPr lang="en-US" cap="none" dirty="0" err="1" smtClean="0"/>
              <a:t>kwa</a:t>
            </a:r>
            <a:r>
              <a:rPr lang="en-US" cap="none" dirty="0" smtClean="0"/>
              <a:t> </a:t>
            </a:r>
            <a:r>
              <a:rPr lang="en-US" cap="none" dirty="0" err="1" smtClean="0"/>
              <a:t>katibu</a:t>
            </a:r>
            <a:r>
              <a:rPr lang="en-US" cap="none" dirty="0" smtClean="0"/>
              <a:t> </a:t>
            </a:r>
            <a:r>
              <a:rPr lang="en-US" cap="none" dirty="0" err="1" smtClean="0"/>
              <a:t>mkuu</a:t>
            </a:r>
            <a:r>
              <a:rPr lang="en-US" cap="none" dirty="0" smtClean="0"/>
              <a:t> or-</a:t>
            </a:r>
            <a:r>
              <a:rPr lang="en-US" cap="none" dirty="0" err="1" smtClean="0"/>
              <a:t>tamisemi</a:t>
            </a:r>
            <a:r>
              <a:rPr lang="en-US" cap="none" dirty="0" smtClean="0"/>
              <a:t> </a:t>
            </a:r>
            <a:r>
              <a:rPr lang="en-US" cap="none" dirty="0" err="1" smtClean="0"/>
              <a:t>kupitia</a:t>
            </a:r>
            <a:r>
              <a:rPr lang="en-US" cap="none" dirty="0" smtClean="0"/>
              <a:t> </a:t>
            </a:r>
            <a:r>
              <a:rPr lang="en-US" cap="none" dirty="0" err="1" smtClean="0"/>
              <a:t>kwa</a:t>
            </a:r>
            <a:r>
              <a:rPr lang="en-US" cap="none" dirty="0" smtClean="0"/>
              <a:t> </a:t>
            </a:r>
            <a:r>
              <a:rPr lang="en-US" cap="none" dirty="0" err="1" smtClean="0"/>
              <a:t>katibu</a:t>
            </a:r>
            <a:r>
              <a:rPr lang="en-US" cap="none" dirty="0" smtClean="0"/>
              <a:t> </a:t>
            </a:r>
            <a:r>
              <a:rPr lang="en-US" cap="none" dirty="0" err="1" smtClean="0"/>
              <a:t>tawala</a:t>
            </a:r>
            <a:r>
              <a:rPr lang="en-US" cap="none" dirty="0" smtClean="0"/>
              <a:t> </a:t>
            </a:r>
            <a:r>
              <a:rPr lang="en-US" cap="none" dirty="0" err="1" smtClean="0"/>
              <a:t>wa</a:t>
            </a:r>
            <a:r>
              <a:rPr lang="en-US" cap="none" dirty="0" smtClean="0"/>
              <a:t> </a:t>
            </a:r>
            <a:r>
              <a:rPr lang="en-US" cap="none" dirty="0" err="1" smtClean="0"/>
              <a:t>mkoa</a:t>
            </a:r>
            <a:r>
              <a:rPr lang="en-US" cap="none" dirty="0"/>
              <a:t> </a:t>
            </a:r>
            <a:r>
              <a:rPr lang="en-US" cap="none" dirty="0" smtClean="0"/>
              <a:t>(</a:t>
            </a:r>
            <a:r>
              <a:rPr lang="en-US" cap="none" dirty="0" err="1" smtClean="0"/>
              <a:t>Mwezi</a:t>
            </a:r>
            <a:r>
              <a:rPr lang="en-US" cap="none" dirty="0" smtClean="0"/>
              <a:t> </a:t>
            </a:r>
            <a:r>
              <a:rPr lang="en-US" cap="none" dirty="0" err="1" smtClean="0"/>
              <a:t>mmoja</a:t>
            </a:r>
            <a:r>
              <a:rPr lang="en-US" cap="none" dirty="0" smtClean="0"/>
              <a:t> </a:t>
            </a:r>
            <a:r>
              <a:rPr lang="en-US" cap="none" dirty="0" err="1" smtClean="0"/>
              <a:t>baada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mafunzo</a:t>
            </a:r>
            <a:r>
              <a:rPr lang="en-US" cap="none" dirty="0" smtClean="0"/>
              <a:t>).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1738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48580"/>
          </a:xfrm>
        </p:spPr>
        <p:txBody>
          <a:bodyPr>
            <a:normAutofit fontScale="90000"/>
          </a:bodyPr>
          <a:lstStyle/>
          <a:p>
            <a:r>
              <a:rPr lang="en-US" cap="none" dirty="0" err="1" smtClean="0"/>
              <a:t>Majukumu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Tarafa</a:t>
            </a:r>
            <a:r>
              <a:rPr lang="en-US" cap="none" dirty="0" smtClean="0"/>
              <a:t>/Kata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267098"/>
            <a:ext cx="10363826" cy="4976948"/>
          </a:xfrm>
        </p:spPr>
        <p:txBody>
          <a:bodyPr/>
          <a:lstStyle/>
          <a:p>
            <a:pPr marL="0" indent="0" algn="just">
              <a:buNone/>
            </a:pPr>
            <a:r>
              <a:rPr lang="fi-FI" b="1" cap="none" dirty="0"/>
              <a:t>K</a:t>
            </a:r>
            <a:r>
              <a:rPr lang="fi-FI" b="1" cap="none" dirty="0" smtClean="0"/>
              <a:t>abla ya kuripoti katika kituo cha kazi;</a:t>
            </a:r>
          </a:p>
          <a:p>
            <a:pPr algn="just"/>
            <a:r>
              <a:rPr lang="en-US" cap="none" dirty="0" err="1"/>
              <a:t>K</a:t>
            </a:r>
            <a:r>
              <a:rPr lang="en-US" cap="none" dirty="0" err="1" smtClean="0"/>
              <a:t>ufanya</a:t>
            </a:r>
            <a:r>
              <a:rPr lang="en-US" cap="none" dirty="0" smtClean="0"/>
              <a:t> </a:t>
            </a:r>
            <a:r>
              <a:rPr lang="en-US" cap="none" dirty="0" err="1" smtClean="0"/>
              <a:t>uratibu</a:t>
            </a:r>
            <a:r>
              <a:rPr lang="en-US" cap="none" dirty="0" smtClean="0"/>
              <a:t> </a:t>
            </a:r>
            <a:r>
              <a:rPr lang="en-US" cap="none" dirty="0" err="1" smtClean="0"/>
              <a:t>wa</a:t>
            </a:r>
            <a:r>
              <a:rPr lang="en-US" cap="none" dirty="0" smtClean="0"/>
              <a:t> </a:t>
            </a:r>
            <a:r>
              <a:rPr lang="en-US" cap="none" dirty="0" err="1" smtClean="0"/>
              <a:t>maandalizi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kuwapokea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/>
              <a:t> </a:t>
            </a:r>
            <a:r>
              <a:rPr lang="en-US" cap="none" dirty="0" smtClean="0"/>
              <a:t>(</a:t>
            </a:r>
            <a:r>
              <a:rPr lang="fi-FI" cap="none" dirty="0" smtClean="0"/>
              <a:t>Siku </a:t>
            </a:r>
            <a:r>
              <a:rPr lang="fi-FI" cap="none" dirty="0"/>
              <a:t>7 kabla ya </a:t>
            </a:r>
            <a:r>
              <a:rPr lang="fi-FI" cap="none" dirty="0" smtClean="0"/>
              <a:t>kuripoti).</a:t>
            </a:r>
            <a:endParaRPr lang="en-US" cap="none" dirty="0" smtClean="0"/>
          </a:p>
          <a:p>
            <a:pPr marL="0" indent="0" algn="just">
              <a:buNone/>
            </a:pPr>
            <a:r>
              <a:rPr lang="fi-FI" b="1" cap="none" dirty="0"/>
              <a:t>W</a:t>
            </a:r>
            <a:r>
              <a:rPr lang="fi-FI" b="1" cap="none" dirty="0" smtClean="0"/>
              <a:t>akati wa kuripoti katika kituo cha kazi;</a:t>
            </a:r>
          </a:p>
          <a:p>
            <a:pPr algn="just"/>
            <a:r>
              <a:rPr lang="en-US" cap="none" dirty="0" err="1"/>
              <a:t>K</a:t>
            </a:r>
            <a:r>
              <a:rPr lang="en-US" cap="none" dirty="0" err="1" smtClean="0"/>
              <a:t>ufanya</a:t>
            </a:r>
            <a:r>
              <a:rPr lang="en-US" cap="none" dirty="0" smtClean="0"/>
              <a:t> </a:t>
            </a:r>
            <a:r>
              <a:rPr lang="en-US" cap="none" dirty="0" err="1" smtClean="0"/>
              <a:t>uratibu</a:t>
            </a:r>
            <a:r>
              <a:rPr lang="en-US" cap="none" dirty="0" smtClean="0"/>
              <a:t> </a:t>
            </a:r>
            <a:r>
              <a:rPr lang="en-US" cap="none" dirty="0" err="1" smtClean="0"/>
              <a:t>wa</a:t>
            </a:r>
            <a:r>
              <a:rPr lang="en-US" cap="none" dirty="0" smtClean="0"/>
              <a:t> </a:t>
            </a:r>
            <a:r>
              <a:rPr lang="en-US" cap="none" dirty="0" err="1" smtClean="0"/>
              <a:t>mapokezi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 </a:t>
            </a:r>
            <a:r>
              <a:rPr lang="en-US" cap="none" dirty="0" err="1" smtClean="0"/>
              <a:t>wanaoripoti</a:t>
            </a:r>
            <a:r>
              <a:rPr lang="en-US" cap="none" dirty="0"/>
              <a:t> </a:t>
            </a:r>
            <a:r>
              <a:rPr lang="en-US" cap="none" dirty="0" smtClean="0"/>
              <a:t>(</a:t>
            </a:r>
            <a:r>
              <a:rPr lang="en-US" cap="none" dirty="0" err="1" smtClean="0"/>
              <a:t>Siku</a:t>
            </a:r>
            <a:r>
              <a:rPr lang="en-US" cap="none" dirty="0" smtClean="0"/>
              <a:t> </a:t>
            </a:r>
            <a:r>
              <a:rPr lang="en-US" cap="none" dirty="0"/>
              <a:t>14 </a:t>
            </a:r>
            <a:r>
              <a:rPr lang="en-US" cap="none" dirty="0" err="1"/>
              <a:t>za</a:t>
            </a:r>
            <a:r>
              <a:rPr lang="en-US" cap="none" dirty="0"/>
              <a:t> </a:t>
            </a:r>
            <a:r>
              <a:rPr lang="en-US" cap="none" dirty="0" err="1" smtClean="0"/>
              <a:t>kuripoti</a:t>
            </a:r>
            <a:r>
              <a:rPr lang="en-US" cap="none" dirty="0" smtClean="0"/>
              <a:t>).</a:t>
            </a:r>
          </a:p>
          <a:p>
            <a:pPr marL="0" indent="0" algn="just">
              <a:buNone/>
            </a:pPr>
            <a:r>
              <a:rPr lang="fi-FI" b="1" cap="none" dirty="0"/>
              <a:t>B</a:t>
            </a:r>
            <a:r>
              <a:rPr lang="fi-FI" b="1" cap="none" dirty="0" smtClean="0"/>
              <a:t>aada ya kuripoti katika kituo cha kazi;</a:t>
            </a:r>
          </a:p>
          <a:p>
            <a:pPr algn="just"/>
            <a:r>
              <a:rPr lang="fi-FI" cap="none" dirty="0"/>
              <a:t>K</a:t>
            </a:r>
            <a:r>
              <a:rPr lang="fi-FI" cap="none" dirty="0" smtClean="0"/>
              <a:t>ufuatilia na kutoa taarifa ya   maendeleo ya watumishi wapya waliopangiwa katika ngazi ya kata na vituo vya kutolea huduma kwenye kata husikabaada ya kuripoti katika kituo cha kazi (Miezi 3).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1212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48580"/>
          </a:xfrm>
        </p:spPr>
        <p:txBody>
          <a:bodyPr>
            <a:normAutofit fontScale="90000"/>
          </a:bodyPr>
          <a:lstStyle/>
          <a:p>
            <a:r>
              <a:rPr lang="en-US" cap="none" dirty="0" err="1" smtClean="0"/>
              <a:t>Majukumu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Kijiji</a:t>
            </a:r>
            <a:r>
              <a:rPr lang="en-US" cap="none" dirty="0" smtClean="0"/>
              <a:t>/ </a:t>
            </a:r>
            <a:r>
              <a:rPr lang="en-US" cap="none" dirty="0" err="1"/>
              <a:t>M</a:t>
            </a:r>
            <a:r>
              <a:rPr lang="en-US" cap="none" dirty="0" err="1" smtClean="0"/>
              <a:t>taa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267098"/>
            <a:ext cx="10363826" cy="491163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i-FI" b="1" cap="none" dirty="0" smtClean="0"/>
              <a:t>Kabla ya kuripoti katika kituo cha kazi;</a:t>
            </a:r>
          </a:p>
          <a:p>
            <a:pPr algn="just"/>
            <a:r>
              <a:rPr lang="en-US" cap="none" dirty="0" err="1" smtClean="0"/>
              <a:t>Kuwataarifu</a:t>
            </a:r>
            <a:r>
              <a:rPr lang="en-US" cap="none" dirty="0" smtClean="0"/>
              <a:t> </a:t>
            </a:r>
            <a:r>
              <a:rPr lang="en-US" cap="none" dirty="0" err="1" smtClean="0"/>
              <a:t>wanajamii</a:t>
            </a:r>
            <a:r>
              <a:rPr lang="en-US" cap="none" dirty="0" smtClean="0"/>
              <a:t> </a:t>
            </a:r>
            <a:r>
              <a:rPr lang="en-US" cap="none" dirty="0" err="1" smtClean="0"/>
              <a:t>kuhusu</a:t>
            </a:r>
            <a:r>
              <a:rPr lang="en-US" cap="none" dirty="0" smtClean="0"/>
              <a:t> </a:t>
            </a:r>
            <a:r>
              <a:rPr lang="en-US" cap="none" dirty="0" err="1" smtClean="0"/>
              <a:t>ujio</a:t>
            </a:r>
            <a:r>
              <a:rPr lang="en-US" cap="none" dirty="0" smtClean="0"/>
              <a:t> </a:t>
            </a:r>
            <a:r>
              <a:rPr lang="en-US" cap="none" dirty="0" err="1" smtClean="0"/>
              <a:t>wa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 </a:t>
            </a:r>
            <a:r>
              <a:rPr lang="en-US" cap="none" dirty="0" err="1" smtClean="0"/>
              <a:t>kwa</a:t>
            </a:r>
            <a:r>
              <a:rPr lang="en-US" cap="none" dirty="0" smtClean="0"/>
              <a:t> </a:t>
            </a:r>
            <a:r>
              <a:rPr lang="en-US" cap="none" dirty="0" err="1" smtClean="0"/>
              <a:t>kupitia</a:t>
            </a:r>
            <a:r>
              <a:rPr lang="en-US" cap="none" dirty="0" smtClean="0"/>
              <a:t> </a:t>
            </a:r>
            <a:r>
              <a:rPr lang="en-US" cap="none" dirty="0" err="1" smtClean="0"/>
              <a:t>halmashauri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kijiji</a:t>
            </a:r>
            <a:r>
              <a:rPr lang="en-US" cap="none" dirty="0" smtClean="0"/>
              <a:t> au </a:t>
            </a:r>
            <a:r>
              <a:rPr lang="en-US" cap="none" dirty="0" err="1" smtClean="0"/>
              <a:t>mtaa</a:t>
            </a:r>
            <a:r>
              <a:rPr lang="en-US" cap="none" dirty="0" smtClean="0"/>
              <a:t>.</a:t>
            </a:r>
          </a:p>
          <a:p>
            <a:pPr algn="just"/>
            <a:r>
              <a:rPr lang="en-US" cap="none" dirty="0" err="1" smtClean="0"/>
              <a:t>Kuandaa</a:t>
            </a:r>
            <a:r>
              <a:rPr lang="en-US" cap="none" dirty="0" smtClean="0"/>
              <a:t> </a:t>
            </a:r>
            <a:r>
              <a:rPr lang="en-US" cap="none" dirty="0" err="1" smtClean="0"/>
              <a:t>kamati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mapokezi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.</a:t>
            </a:r>
          </a:p>
          <a:p>
            <a:pPr algn="just"/>
            <a:r>
              <a:rPr lang="en-US" cap="none" dirty="0" err="1" smtClean="0"/>
              <a:t>Kuandaa</a:t>
            </a:r>
            <a:r>
              <a:rPr lang="en-US" cap="none" dirty="0" smtClean="0"/>
              <a:t> </a:t>
            </a:r>
            <a:r>
              <a:rPr lang="en-US" cap="none" dirty="0" err="1" smtClean="0"/>
              <a:t>orodha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makazi</a:t>
            </a:r>
            <a:r>
              <a:rPr lang="en-US" cap="none" dirty="0" smtClean="0"/>
              <a:t> </a:t>
            </a:r>
            <a:r>
              <a:rPr lang="en-US" cap="none" dirty="0" err="1" smtClean="0"/>
              <a:t>kwa</a:t>
            </a:r>
            <a:r>
              <a:rPr lang="en-US" cap="none" dirty="0" smtClean="0"/>
              <a:t> </a:t>
            </a:r>
            <a:r>
              <a:rPr lang="en-US" cap="none" dirty="0" err="1" smtClean="0"/>
              <a:t>ajili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 </a:t>
            </a:r>
            <a:r>
              <a:rPr lang="en-US" cap="none" dirty="0" err="1" smtClean="0"/>
              <a:t>kwa</a:t>
            </a:r>
            <a:r>
              <a:rPr lang="en-US" cap="none" dirty="0" smtClean="0"/>
              <a:t> </a:t>
            </a:r>
            <a:r>
              <a:rPr lang="en-US" cap="none" dirty="0" err="1" smtClean="0"/>
              <a:t>kushirikiana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jamii</a:t>
            </a:r>
            <a:r>
              <a:rPr lang="en-US" cap="none" dirty="0" smtClean="0"/>
              <a:t> </a:t>
            </a:r>
            <a:r>
              <a:rPr lang="en-US" cap="none" dirty="0" err="1" smtClean="0"/>
              <a:t>iliyopo</a:t>
            </a:r>
            <a:r>
              <a:rPr lang="en-US" cap="none" dirty="0" smtClean="0"/>
              <a:t> </a:t>
            </a:r>
            <a:r>
              <a:rPr lang="en-US" cap="none" dirty="0"/>
              <a:t>(</a:t>
            </a:r>
            <a:r>
              <a:rPr lang="en-US" cap="none" dirty="0" err="1"/>
              <a:t>Siku</a:t>
            </a:r>
            <a:r>
              <a:rPr lang="en-US" cap="none" dirty="0"/>
              <a:t> 7).</a:t>
            </a:r>
            <a:endParaRPr lang="en-US" cap="none" dirty="0" smtClean="0"/>
          </a:p>
          <a:p>
            <a:pPr marL="0" indent="0" algn="just">
              <a:buNone/>
            </a:pPr>
            <a:r>
              <a:rPr lang="fi-FI" b="1" cap="none" dirty="0" smtClean="0"/>
              <a:t>Wakati wa kuripoti katika kituo cha kazi;</a:t>
            </a:r>
          </a:p>
          <a:p>
            <a:pPr algn="just"/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 </a:t>
            </a:r>
            <a:r>
              <a:rPr lang="en-US" cap="none" dirty="0" err="1" smtClean="0"/>
              <a:t>kukaribishwa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kutambulishwa</a:t>
            </a:r>
            <a:r>
              <a:rPr lang="en-US" cap="none" dirty="0" smtClean="0"/>
              <a:t> </a:t>
            </a:r>
            <a:r>
              <a:rPr lang="en-US" cap="none" dirty="0" err="1" smtClean="0"/>
              <a:t>kwa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viongozi</a:t>
            </a:r>
            <a:r>
              <a:rPr lang="en-US" cap="none" dirty="0" smtClean="0"/>
              <a:t> </a:t>
            </a:r>
            <a:r>
              <a:rPr lang="en-US" cap="none" dirty="0" err="1" smtClean="0"/>
              <a:t>wa</a:t>
            </a:r>
            <a:r>
              <a:rPr lang="en-US" cap="none" dirty="0" smtClean="0"/>
              <a:t> </a:t>
            </a:r>
            <a:r>
              <a:rPr lang="en-US" cap="none" dirty="0" err="1" smtClean="0"/>
              <a:t>kisiasa</a:t>
            </a:r>
            <a:r>
              <a:rPr lang="en-US" cap="none" dirty="0" smtClean="0"/>
              <a:t>.</a:t>
            </a:r>
          </a:p>
          <a:p>
            <a:pPr algn="just"/>
            <a:r>
              <a:rPr lang="en-US" cap="none" dirty="0" err="1" smtClean="0"/>
              <a:t>Kuandaa</a:t>
            </a:r>
            <a:r>
              <a:rPr lang="en-US" cap="none" dirty="0" smtClean="0"/>
              <a:t> </a:t>
            </a:r>
            <a:r>
              <a:rPr lang="en-US" cap="none" dirty="0" err="1" smtClean="0"/>
              <a:t>orodha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fursa</a:t>
            </a:r>
            <a:r>
              <a:rPr lang="en-US" cap="none" dirty="0" smtClean="0"/>
              <a:t> </a:t>
            </a:r>
            <a:r>
              <a:rPr lang="en-US" cap="none" dirty="0" err="1" smtClean="0"/>
              <a:t>zilizopo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, </a:t>
            </a:r>
            <a:r>
              <a:rPr lang="en-US" cap="none" dirty="0" err="1" smtClean="0"/>
              <a:t>kijamii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kiuchumi</a:t>
            </a:r>
            <a:r>
              <a:rPr lang="en-US" cap="none" dirty="0" smtClean="0"/>
              <a:t>.</a:t>
            </a:r>
          </a:p>
          <a:p>
            <a:pPr algn="just"/>
            <a:r>
              <a:rPr lang="en-US" cap="none" dirty="0" err="1" smtClean="0"/>
              <a:t>Kuwaeleza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hali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mazingira</a:t>
            </a:r>
            <a:r>
              <a:rPr lang="en-US" cap="none" dirty="0" smtClean="0"/>
              <a:t> (</a:t>
            </a:r>
            <a:r>
              <a:rPr lang="en-US" cap="none" dirty="0" err="1" smtClean="0"/>
              <a:t>mila</a:t>
            </a:r>
            <a:r>
              <a:rPr lang="en-US" cap="none" dirty="0" smtClean="0"/>
              <a:t>, </a:t>
            </a:r>
            <a:r>
              <a:rPr lang="en-US" cap="none" dirty="0" err="1" smtClean="0"/>
              <a:t>desturi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taratibu</a:t>
            </a:r>
            <a:r>
              <a:rPr lang="en-US" cap="none" dirty="0" smtClean="0"/>
              <a:t>)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jamii</a:t>
            </a:r>
            <a:r>
              <a:rPr lang="en-US" cap="none" dirty="0" smtClean="0"/>
              <a:t> </a:t>
            </a:r>
            <a:r>
              <a:rPr lang="en-US" cap="none" dirty="0" err="1" smtClean="0"/>
              <a:t>inayomzunguka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 </a:t>
            </a:r>
            <a:r>
              <a:rPr lang="en-US" cap="none" dirty="0" err="1" smtClean="0"/>
              <a:t>kuwaonesha</a:t>
            </a:r>
            <a:r>
              <a:rPr lang="en-US" cap="none" dirty="0" smtClean="0"/>
              <a:t> </a:t>
            </a:r>
            <a:r>
              <a:rPr lang="en-US" cap="none" dirty="0" err="1" smtClean="0"/>
              <a:t>maeneo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huduma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kijamii</a:t>
            </a:r>
            <a:r>
              <a:rPr lang="en-US" cap="none" dirty="0"/>
              <a:t> </a:t>
            </a:r>
            <a:r>
              <a:rPr lang="en-US" cap="none" dirty="0" smtClean="0"/>
              <a:t>(</a:t>
            </a:r>
            <a:r>
              <a:rPr lang="en-US" cap="none" dirty="0" err="1" smtClean="0"/>
              <a:t>Siku</a:t>
            </a:r>
            <a:r>
              <a:rPr lang="en-US" cap="none" dirty="0" smtClean="0"/>
              <a:t> 1).</a:t>
            </a:r>
          </a:p>
          <a:p>
            <a:pPr algn="just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9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48580"/>
          </a:xfrm>
        </p:spPr>
        <p:txBody>
          <a:bodyPr>
            <a:normAutofit fontScale="90000"/>
          </a:bodyPr>
          <a:lstStyle/>
          <a:p>
            <a:pPr algn="l"/>
            <a:r>
              <a:rPr lang="en-US" cap="none" dirty="0" err="1" smtClean="0"/>
              <a:t>Inaendelea</a:t>
            </a:r>
            <a:r>
              <a:rPr lang="en-US" cap="none" dirty="0" smtClean="0"/>
              <a:t> ….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267098"/>
            <a:ext cx="10363826" cy="5081451"/>
          </a:xfrm>
        </p:spPr>
        <p:txBody>
          <a:bodyPr/>
          <a:lstStyle/>
          <a:p>
            <a:pPr marL="0" indent="0" algn="just">
              <a:buNone/>
            </a:pPr>
            <a:r>
              <a:rPr lang="fi-FI" b="1" cap="none" dirty="0" smtClean="0"/>
              <a:t>Baada ya kuripoti katika kituo cha kazi;</a:t>
            </a:r>
          </a:p>
          <a:p>
            <a:pPr algn="just"/>
            <a:r>
              <a:rPr lang="en-US" cap="none" dirty="0" err="1" smtClean="0"/>
              <a:t>Kuwapeleka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 </a:t>
            </a:r>
            <a:r>
              <a:rPr lang="en-US" cap="none" dirty="0" err="1" smtClean="0"/>
              <a:t>kwenye</a:t>
            </a:r>
            <a:r>
              <a:rPr lang="en-US" cap="none" dirty="0" smtClean="0"/>
              <a:t> </a:t>
            </a:r>
            <a:r>
              <a:rPr lang="en-US" cap="none" dirty="0" err="1" smtClean="0"/>
              <a:t>vituo</a:t>
            </a:r>
            <a:r>
              <a:rPr lang="en-US" cap="none" dirty="0" smtClean="0"/>
              <a:t> </a:t>
            </a:r>
            <a:r>
              <a:rPr lang="en-US" cap="none" dirty="0" err="1" smtClean="0"/>
              <a:t>vya</a:t>
            </a:r>
            <a:r>
              <a:rPr lang="en-US" cap="none" dirty="0" smtClean="0"/>
              <a:t> </a:t>
            </a:r>
            <a:r>
              <a:rPr lang="en-US" cap="none" dirty="0" err="1" smtClean="0"/>
              <a:t>kazi</a:t>
            </a:r>
            <a:r>
              <a:rPr lang="en-US" cap="none" dirty="0" smtClean="0"/>
              <a:t> (</a:t>
            </a:r>
            <a:r>
              <a:rPr lang="en-GB" cap="none" dirty="0" err="1" smtClean="0"/>
              <a:t>Siku</a:t>
            </a:r>
            <a:r>
              <a:rPr lang="en-GB" dirty="0" smtClean="0"/>
              <a:t> 1).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77889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48580"/>
          </a:xfrm>
        </p:spPr>
        <p:txBody>
          <a:bodyPr>
            <a:normAutofit fontScale="90000"/>
          </a:bodyPr>
          <a:lstStyle/>
          <a:p>
            <a:r>
              <a:rPr lang="en-US" cap="none" dirty="0" err="1" smtClean="0"/>
              <a:t>Majukumu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Vituo</a:t>
            </a:r>
            <a:r>
              <a:rPr lang="en-US" cap="none" dirty="0" smtClean="0"/>
              <a:t> </a:t>
            </a:r>
            <a:r>
              <a:rPr lang="en-US" cap="none" dirty="0" err="1" smtClean="0"/>
              <a:t>vya</a:t>
            </a:r>
            <a:r>
              <a:rPr lang="en-US" cap="none" dirty="0" smtClean="0"/>
              <a:t> </a:t>
            </a:r>
            <a:r>
              <a:rPr lang="en-US" cap="none" dirty="0" err="1" smtClean="0"/>
              <a:t>kutolea</a:t>
            </a:r>
            <a:r>
              <a:rPr lang="en-US" cap="none" dirty="0" smtClean="0"/>
              <a:t> </a:t>
            </a:r>
            <a:r>
              <a:rPr lang="en-US" cap="none" dirty="0" err="1" smtClean="0"/>
              <a:t>huduma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267098"/>
            <a:ext cx="10363826" cy="514676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i-FI" b="1" cap="none" dirty="0" smtClean="0"/>
              <a:t>Kabla ya kuripoti katika kituo cha kazi;</a:t>
            </a:r>
          </a:p>
          <a:p>
            <a:pPr algn="just"/>
            <a:r>
              <a:rPr lang="en-US" cap="none" dirty="0" err="1" smtClean="0"/>
              <a:t>Kufanya</a:t>
            </a:r>
            <a:r>
              <a:rPr lang="en-US" cap="none" dirty="0" smtClean="0"/>
              <a:t> </a:t>
            </a:r>
            <a:r>
              <a:rPr lang="en-US" cap="none" dirty="0" err="1" smtClean="0"/>
              <a:t>maandalizi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makazi</a:t>
            </a:r>
            <a:r>
              <a:rPr lang="en-US" cap="none" dirty="0" smtClean="0"/>
              <a:t>, </a:t>
            </a:r>
            <a:r>
              <a:rPr lang="en-US" cap="none" dirty="0" err="1" smtClean="0"/>
              <a:t>sehemu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kupokelewa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kusaini</a:t>
            </a:r>
            <a:r>
              <a:rPr lang="en-US" cap="none" dirty="0" smtClean="0"/>
              <a:t> </a:t>
            </a:r>
            <a:r>
              <a:rPr lang="en-US" cap="none" dirty="0" err="1" smtClean="0"/>
              <a:t>vitabu</a:t>
            </a:r>
            <a:r>
              <a:rPr lang="en-US" cap="none" dirty="0" smtClean="0"/>
              <a:t>, </a:t>
            </a:r>
            <a:r>
              <a:rPr lang="en-US" cap="none" dirty="0" err="1" smtClean="0"/>
              <a:t>ofisi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vitendea</a:t>
            </a:r>
            <a:r>
              <a:rPr lang="en-US" cap="none" dirty="0" smtClean="0"/>
              <a:t> </a:t>
            </a:r>
            <a:r>
              <a:rPr lang="en-US" cap="none" dirty="0" err="1" smtClean="0"/>
              <a:t>kazi</a:t>
            </a:r>
            <a:r>
              <a:rPr lang="en-US" cap="none" dirty="0" smtClean="0"/>
              <a:t> </a:t>
            </a:r>
            <a:r>
              <a:rPr lang="en-US" cap="none" dirty="0" err="1" smtClean="0"/>
              <a:t>kwa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.</a:t>
            </a:r>
          </a:p>
          <a:p>
            <a:pPr algn="just"/>
            <a:r>
              <a:rPr lang="en-US" cap="none" dirty="0" err="1" smtClean="0"/>
              <a:t>Kuandaa</a:t>
            </a:r>
            <a:r>
              <a:rPr lang="en-US" cap="none" dirty="0" smtClean="0"/>
              <a:t> </a:t>
            </a:r>
            <a:r>
              <a:rPr lang="en-US" cap="none" dirty="0" err="1" smtClean="0"/>
              <a:t>orodha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nyumba</a:t>
            </a:r>
            <a:r>
              <a:rPr lang="en-US" cap="none" dirty="0" smtClean="0"/>
              <a:t> </a:t>
            </a:r>
            <a:r>
              <a:rPr lang="en-US" cap="none" dirty="0" err="1" smtClean="0"/>
              <a:t>kwa</a:t>
            </a:r>
            <a:r>
              <a:rPr lang="en-US" cap="none" dirty="0" smtClean="0"/>
              <a:t> </a:t>
            </a:r>
            <a:r>
              <a:rPr lang="en-US" cap="none" dirty="0" err="1" smtClean="0"/>
              <a:t>ajili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 </a:t>
            </a:r>
            <a:r>
              <a:rPr lang="en-US" cap="none" dirty="0" err="1" smtClean="0"/>
              <a:t>kuweza</a:t>
            </a:r>
            <a:r>
              <a:rPr lang="en-US" cap="none" dirty="0" smtClean="0"/>
              <a:t> </a:t>
            </a:r>
            <a:r>
              <a:rPr lang="en-US" cap="none" dirty="0" err="1" smtClean="0"/>
              <a:t>kupata</a:t>
            </a:r>
            <a:r>
              <a:rPr lang="en-US" cap="none" dirty="0" smtClean="0"/>
              <a:t> </a:t>
            </a:r>
            <a:r>
              <a:rPr lang="en-US" cap="none" dirty="0" err="1" smtClean="0"/>
              <a:t>makazi</a:t>
            </a:r>
            <a:r>
              <a:rPr lang="en-US" cap="none" dirty="0" smtClean="0"/>
              <a:t> (</a:t>
            </a:r>
            <a:r>
              <a:rPr lang="en-US" cap="none" dirty="0" err="1" smtClean="0"/>
              <a:t>nyumba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serikali</a:t>
            </a:r>
            <a:r>
              <a:rPr lang="en-US" cap="none" dirty="0" smtClean="0"/>
              <a:t> au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</a:t>
            </a:r>
            <a:r>
              <a:rPr lang="en-US" cap="none" dirty="0" smtClean="0"/>
              <a:t> </a:t>
            </a:r>
            <a:r>
              <a:rPr lang="en-US" cap="none" dirty="0" err="1" smtClean="0"/>
              <a:t>binafsi</a:t>
            </a:r>
            <a:r>
              <a:rPr lang="en-US" cap="none" dirty="0" smtClean="0"/>
              <a:t>).</a:t>
            </a:r>
          </a:p>
          <a:p>
            <a:pPr algn="just"/>
            <a:r>
              <a:rPr lang="en-US" cap="none" dirty="0" err="1" smtClean="0"/>
              <a:t>Kuandaa</a:t>
            </a:r>
            <a:r>
              <a:rPr lang="en-US" cap="none" dirty="0" smtClean="0"/>
              <a:t> </a:t>
            </a:r>
            <a:r>
              <a:rPr lang="en-US" cap="none" dirty="0" err="1" smtClean="0"/>
              <a:t>ofisi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vitendea</a:t>
            </a:r>
            <a:r>
              <a:rPr lang="en-US" cap="none" dirty="0" smtClean="0"/>
              <a:t> </a:t>
            </a:r>
            <a:r>
              <a:rPr lang="en-US" cap="none" dirty="0" err="1" smtClean="0"/>
              <a:t>kazi</a:t>
            </a:r>
            <a:r>
              <a:rPr lang="en-US" cap="none" dirty="0" smtClean="0"/>
              <a:t> </a:t>
            </a:r>
            <a:r>
              <a:rPr lang="en-US" cap="none" dirty="0" err="1" smtClean="0"/>
              <a:t>kwa</a:t>
            </a:r>
            <a:r>
              <a:rPr lang="en-US" cap="none" dirty="0" smtClean="0"/>
              <a:t> </a:t>
            </a:r>
            <a:r>
              <a:rPr lang="en-US" cap="none" dirty="0" err="1" smtClean="0"/>
              <a:t>ajili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.</a:t>
            </a:r>
          </a:p>
          <a:p>
            <a:pPr algn="just"/>
            <a:r>
              <a:rPr lang="en-US" cap="none" dirty="0" err="1" smtClean="0"/>
              <a:t>Kuandaa</a:t>
            </a:r>
            <a:r>
              <a:rPr lang="en-US" cap="none" dirty="0" smtClean="0"/>
              <a:t> </a:t>
            </a:r>
            <a:r>
              <a:rPr lang="en-US" cap="none" dirty="0" err="1" smtClean="0"/>
              <a:t>mshauri</a:t>
            </a:r>
            <a:r>
              <a:rPr lang="en-US" cap="none" dirty="0" smtClean="0"/>
              <a:t> (mentor) </a:t>
            </a:r>
            <a:r>
              <a:rPr lang="en-US" cap="none" dirty="0" err="1" smtClean="0"/>
              <a:t>kwa</a:t>
            </a:r>
            <a:r>
              <a:rPr lang="en-US" cap="none" dirty="0" smtClean="0"/>
              <a:t> </a:t>
            </a:r>
            <a:r>
              <a:rPr lang="en-US" cap="none" dirty="0" err="1" smtClean="0"/>
              <a:t>ajili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kuwaelekeza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 </a:t>
            </a:r>
            <a:r>
              <a:rPr lang="en-US" cap="none" dirty="0" err="1" smtClean="0"/>
              <a:t>mazingira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kazi</a:t>
            </a:r>
            <a:r>
              <a:rPr lang="en-US" cap="none" dirty="0"/>
              <a:t> </a:t>
            </a:r>
            <a:r>
              <a:rPr lang="en-US" cap="none" dirty="0" smtClean="0"/>
              <a:t>(</a:t>
            </a:r>
            <a:r>
              <a:rPr lang="fi-FI" cap="none" dirty="0" smtClean="0"/>
              <a:t>Siku </a:t>
            </a:r>
            <a:r>
              <a:rPr lang="fi-FI" cap="none" dirty="0"/>
              <a:t>7 kabla ya </a:t>
            </a:r>
            <a:r>
              <a:rPr lang="fi-FI" cap="none" dirty="0" smtClean="0"/>
              <a:t>kuripoti).</a:t>
            </a:r>
            <a:endParaRPr lang="en-US" cap="none" dirty="0" smtClean="0"/>
          </a:p>
          <a:p>
            <a:pPr marL="0" indent="0" algn="just">
              <a:buNone/>
            </a:pPr>
            <a:r>
              <a:rPr lang="fi-FI" b="1" cap="none" dirty="0" smtClean="0"/>
              <a:t>Wakati wa kuripoti katika kituo cha kazi;</a:t>
            </a:r>
          </a:p>
          <a:p>
            <a:pPr algn="just"/>
            <a:r>
              <a:rPr lang="en-US" cap="none" dirty="0" err="1" smtClean="0"/>
              <a:t>Kuwapokea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kuwatambulisha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 </a:t>
            </a:r>
            <a:r>
              <a:rPr lang="en-US" cap="none" dirty="0" err="1" smtClean="0"/>
              <a:t>kwa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wengine</a:t>
            </a:r>
            <a:r>
              <a:rPr lang="en-US" cap="none" dirty="0" smtClean="0"/>
              <a:t>.</a:t>
            </a:r>
          </a:p>
          <a:p>
            <a:pPr algn="just"/>
            <a:r>
              <a:rPr lang="en-US" cap="none" dirty="0" err="1" smtClean="0"/>
              <a:t>Kuwaonesha</a:t>
            </a:r>
            <a:r>
              <a:rPr lang="en-US" cap="none" dirty="0" smtClean="0"/>
              <a:t> </a:t>
            </a:r>
            <a:r>
              <a:rPr lang="en-US" cap="none" dirty="0" err="1" smtClean="0"/>
              <a:t>ofisi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kufanyia</a:t>
            </a:r>
            <a:r>
              <a:rPr lang="en-US" cap="none" dirty="0" smtClean="0"/>
              <a:t> </a:t>
            </a:r>
            <a:r>
              <a:rPr lang="en-US" cap="none" dirty="0" err="1" smtClean="0"/>
              <a:t>kazi</a:t>
            </a:r>
            <a:r>
              <a:rPr lang="en-US" cap="none" dirty="0"/>
              <a:t> </a:t>
            </a:r>
            <a:r>
              <a:rPr lang="en-US" cap="none" dirty="0" smtClean="0"/>
              <a:t>(</a:t>
            </a:r>
            <a:r>
              <a:rPr lang="en-US" cap="none" dirty="0" err="1" smtClean="0"/>
              <a:t>Siku</a:t>
            </a:r>
            <a:r>
              <a:rPr lang="en-US" cap="none" dirty="0" smtClean="0"/>
              <a:t> 1).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5862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48580"/>
          </a:xfrm>
        </p:spPr>
        <p:txBody>
          <a:bodyPr>
            <a:normAutofit fontScale="90000"/>
          </a:bodyPr>
          <a:lstStyle/>
          <a:p>
            <a:pPr algn="l"/>
            <a:r>
              <a:rPr lang="en-US" cap="none" dirty="0" err="1" smtClean="0"/>
              <a:t>Inaendelea</a:t>
            </a:r>
            <a:r>
              <a:rPr lang="en-US" cap="none" dirty="0" smtClean="0"/>
              <a:t> ….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267098"/>
            <a:ext cx="10363826" cy="492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i-FI" b="1" cap="none" dirty="0" smtClean="0"/>
              <a:t>Baada ya kuripoti katika kituo cha kazi;</a:t>
            </a:r>
          </a:p>
          <a:p>
            <a:pPr algn="just"/>
            <a:r>
              <a:rPr lang="en-US" cap="none" dirty="0" err="1" smtClean="0"/>
              <a:t>Kuwapatia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 </a:t>
            </a:r>
            <a:r>
              <a:rPr lang="en-US" cap="none" dirty="0" err="1" smtClean="0"/>
              <a:t>maelezo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kazi</a:t>
            </a:r>
            <a:r>
              <a:rPr lang="en-US" cap="none" dirty="0" smtClean="0"/>
              <a:t> </a:t>
            </a:r>
            <a:r>
              <a:rPr lang="en-US" cap="none" dirty="0" err="1" smtClean="0"/>
              <a:t>kulingana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miundo</a:t>
            </a:r>
            <a:r>
              <a:rPr lang="en-US" cap="none" dirty="0" smtClean="0"/>
              <a:t> </a:t>
            </a:r>
            <a:r>
              <a:rPr lang="en-US" cap="none" dirty="0" err="1" smtClean="0"/>
              <a:t>yao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utumishi</a:t>
            </a:r>
            <a:r>
              <a:rPr lang="en-US" cap="none" dirty="0" smtClean="0"/>
              <a:t>.</a:t>
            </a:r>
          </a:p>
          <a:p>
            <a:pPr algn="just"/>
            <a:r>
              <a:rPr lang="en-US" cap="none" dirty="0" err="1" smtClean="0"/>
              <a:t>Kuwaeleza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 </a:t>
            </a:r>
            <a:r>
              <a:rPr lang="en-US" cap="none" dirty="0" err="1" smtClean="0"/>
              <a:t>mazingira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kazi</a:t>
            </a:r>
            <a:endParaRPr lang="en-US" cap="none" dirty="0" smtClean="0"/>
          </a:p>
          <a:p>
            <a:pPr algn="just"/>
            <a:r>
              <a:rPr lang="en-US" cap="none" dirty="0" err="1" smtClean="0"/>
              <a:t>Kupewa</a:t>
            </a:r>
            <a:r>
              <a:rPr lang="en-US" cap="none" dirty="0" smtClean="0"/>
              <a:t> </a:t>
            </a:r>
            <a:r>
              <a:rPr lang="en-US" cap="none" dirty="0" err="1" smtClean="0"/>
              <a:t>malengo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kituo</a:t>
            </a:r>
            <a:r>
              <a:rPr lang="en-US" cap="none" dirty="0" smtClean="0"/>
              <a:t> </a:t>
            </a:r>
            <a:r>
              <a:rPr lang="en-US" cap="none" dirty="0" err="1" smtClean="0"/>
              <a:t>katika</a:t>
            </a:r>
            <a:r>
              <a:rPr lang="en-US" cap="none" dirty="0" smtClean="0"/>
              <a:t> </a:t>
            </a:r>
            <a:r>
              <a:rPr lang="en-US" cap="none" dirty="0" err="1" smtClean="0"/>
              <a:t>utoaji</a:t>
            </a:r>
            <a:r>
              <a:rPr lang="en-US" cap="none" dirty="0" smtClean="0"/>
              <a:t> </a:t>
            </a:r>
            <a:r>
              <a:rPr lang="en-US" cap="none" dirty="0" err="1" smtClean="0"/>
              <a:t>wa</a:t>
            </a:r>
            <a:r>
              <a:rPr lang="en-US" cap="none" dirty="0" smtClean="0"/>
              <a:t> </a:t>
            </a:r>
            <a:r>
              <a:rPr lang="en-US" cap="none" dirty="0" err="1" smtClean="0"/>
              <a:t>huduma</a:t>
            </a:r>
            <a:endParaRPr lang="en-US" cap="none" dirty="0" smtClean="0"/>
          </a:p>
          <a:p>
            <a:pPr algn="just"/>
            <a:r>
              <a:rPr lang="en-US" cap="none" dirty="0" err="1" smtClean="0"/>
              <a:t>Kuwaeleza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 </a:t>
            </a:r>
            <a:r>
              <a:rPr lang="en-US" cap="none" dirty="0" err="1" smtClean="0"/>
              <a:t>kuhusu</a:t>
            </a:r>
            <a:r>
              <a:rPr lang="en-US" cap="none" dirty="0" smtClean="0"/>
              <a:t> </a:t>
            </a:r>
            <a:r>
              <a:rPr lang="en-US" cap="none" dirty="0" err="1" smtClean="0"/>
              <a:t>tamaduni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jamii</a:t>
            </a:r>
            <a:r>
              <a:rPr lang="en-US" cap="none" dirty="0" smtClean="0"/>
              <a:t> </a:t>
            </a:r>
            <a:r>
              <a:rPr lang="en-US" cap="none" dirty="0" err="1" smtClean="0"/>
              <a:t>husika</a:t>
            </a:r>
            <a:endParaRPr lang="en-US" cap="none" dirty="0" smtClean="0"/>
          </a:p>
          <a:p>
            <a:pPr algn="just"/>
            <a:r>
              <a:rPr lang="en-US" cap="none" dirty="0" err="1" smtClean="0"/>
              <a:t>Kuwapatia</a:t>
            </a:r>
            <a:r>
              <a:rPr lang="en-US" cap="none" dirty="0" smtClean="0"/>
              <a:t>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 </a:t>
            </a:r>
            <a:r>
              <a:rPr lang="en-US" cap="none" dirty="0" err="1" smtClean="0"/>
              <a:t>vitendea</a:t>
            </a:r>
            <a:r>
              <a:rPr lang="en-US" cap="none" dirty="0" smtClean="0"/>
              <a:t> </a:t>
            </a:r>
            <a:r>
              <a:rPr lang="en-US" cap="none" dirty="0" err="1" smtClean="0"/>
              <a:t>kazi</a:t>
            </a:r>
            <a:endParaRPr lang="en-US" cap="none" dirty="0" smtClean="0"/>
          </a:p>
          <a:p>
            <a:pPr algn="just"/>
            <a:r>
              <a:rPr lang="en-US" cap="none" dirty="0" err="1" smtClean="0"/>
              <a:t>Kutoa</a:t>
            </a:r>
            <a:r>
              <a:rPr lang="en-US" cap="none" dirty="0" smtClean="0"/>
              <a:t> </a:t>
            </a:r>
            <a:r>
              <a:rPr lang="en-US" cap="none" dirty="0" err="1" smtClean="0"/>
              <a:t>maelezo</a:t>
            </a:r>
            <a:r>
              <a:rPr lang="en-US" cap="none" dirty="0" smtClean="0"/>
              <a:t> </a:t>
            </a:r>
            <a:r>
              <a:rPr lang="en-US" cap="none" dirty="0" err="1" smtClean="0"/>
              <a:t>kuhusu</a:t>
            </a:r>
            <a:r>
              <a:rPr lang="en-US" cap="none" dirty="0" smtClean="0"/>
              <a:t> </a:t>
            </a:r>
            <a:r>
              <a:rPr lang="en-US" cap="none" dirty="0" err="1" smtClean="0"/>
              <a:t>mfumo</a:t>
            </a:r>
            <a:r>
              <a:rPr lang="en-US" cap="none" dirty="0" smtClean="0"/>
              <a:t> </a:t>
            </a:r>
            <a:r>
              <a:rPr lang="en-US" cap="none" dirty="0" err="1" smtClean="0"/>
              <a:t>wa</a:t>
            </a:r>
            <a:r>
              <a:rPr lang="en-US" cap="none" dirty="0" smtClean="0"/>
              <a:t>  </a:t>
            </a:r>
            <a:r>
              <a:rPr lang="en-US" cap="none" dirty="0" err="1" smtClean="0"/>
              <a:t>wazi</a:t>
            </a:r>
            <a:r>
              <a:rPr lang="en-US" cap="none" dirty="0" smtClean="0"/>
              <a:t> </a:t>
            </a:r>
            <a:r>
              <a:rPr lang="en-US" cap="none" dirty="0" err="1" smtClean="0"/>
              <a:t>upimaji</a:t>
            </a:r>
            <a:r>
              <a:rPr lang="en-US" cap="none" dirty="0" smtClean="0"/>
              <a:t> </a:t>
            </a:r>
            <a:r>
              <a:rPr lang="en-US" cap="none" dirty="0" err="1" smtClean="0"/>
              <a:t>utendaji</a:t>
            </a:r>
            <a:r>
              <a:rPr lang="en-US" cap="none" dirty="0" smtClean="0"/>
              <a:t> </a:t>
            </a:r>
            <a:r>
              <a:rPr lang="en-US" cap="none" dirty="0" err="1" smtClean="0"/>
              <a:t>kazi</a:t>
            </a:r>
            <a:r>
              <a:rPr lang="en-US" cap="none" dirty="0" smtClean="0"/>
              <a:t> </a:t>
            </a:r>
            <a:r>
              <a:rPr lang="en-US" cap="none" dirty="0" err="1" smtClean="0"/>
              <a:t>katika</a:t>
            </a:r>
            <a:r>
              <a:rPr lang="en-US" cap="none" dirty="0" smtClean="0"/>
              <a:t> </a:t>
            </a:r>
            <a:r>
              <a:rPr lang="en-US" cap="none" dirty="0" err="1" smtClean="0"/>
              <a:t>utumishi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</a:t>
            </a:r>
            <a:r>
              <a:rPr lang="en-US" cap="none" dirty="0" smtClean="0"/>
              <a:t> </a:t>
            </a:r>
            <a:r>
              <a:rPr lang="en-US" cap="none" dirty="0" err="1" smtClean="0"/>
              <a:t>umma</a:t>
            </a:r>
            <a:r>
              <a:rPr lang="en-US" cap="none" dirty="0" smtClean="0"/>
              <a:t>  (OPRAS) (</a:t>
            </a:r>
            <a:r>
              <a:rPr lang="en-US" cap="none" dirty="0" err="1" smtClean="0"/>
              <a:t>Siku</a:t>
            </a:r>
            <a:r>
              <a:rPr lang="en-US" cap="none" dirty="0" smtClean="0"/>
              <a:t> 1).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7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00832"/>
          </a:xfrm>
        </p:spPr>
        <p:txBody>
          <a:bodyPr>
            <a:normAutofit fontScale="90000"/>
          </a:bodyPr>
          <a:lstStyle/>
          <a:p>
            <a:pPr algn="l"/>
            <a:r>
              <a:rPr lang="en-US" cap="none" dirty="0" err="1" smtClean="0"/>
              <a:t>Inaendelea</a:t>
            </a:r>
            <a:r>
              <a:rPr lang="en-US" cap="none" dirty="0" smtClean="0"/>
              <a:t> ….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319350"/>
            <a:ext cx="10363826" cy="4471849"/>
          </a:xfrm>
        </p:spPr>
        <p:txBody>
          <a:bodyPr/>
          <a:lstStyle/>
          <a:p>
            <a:pPr algn="just"/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wapya</a:t>
            </a:r>
            <a:r>
              <a:rPr lang="en-US" cap="none" dirty="0" smtClean="0"/>
              <a:t> </a:t>
            </a:r>
            <a:r>
              <a:rPr lang="en-US" cap="none" dirty="0" err="1" smtClean="0"/>
              <a:t>kupewa</a:t>
            </a:r>
            <a:r>
              <a:rPr lang="en-US" cap="none" dirty="0" smtClean="0"/>
              <a:t> </a:t>
            </a:r>
            <a:r>
              <a:rPr lang="en-US" cap="none" dirty="0" err="1" smtClean="0"/>
              <a:t>mshauri</a:t>
            </a:r>
            <a:r>
              <a:rPr lang="en-US" cap="none" dirty="0" smtClean="0"/>
              <a:t> (mentor) </a:t>
            </a:r>
            <a:r>
              <a:rPr lang="en-US" cap="none" dirty="0" err="1" smtClean="0"/>
              <a:t>mwenye</a:t>
            </a:r>
            <a:r>
              <a:rPr lang="en-US" cap="none" dirty="0" smtClean="0"/>
              <a:t> </a:t>
            </a:r>
            <a:r>
              <a:rPr lang="en-US" cap="none" dirty="0" err="1" smtClean="0"/>
              <a:t>uzoefu</a:t>
            </a:r>
            <a:r>
              <a:rPr lang="en-US" cap="none" dirty="0" smtClean="0"/>
              <a:t>.</a:t>
            </a:r>
          </a:p>
          <a:p>
            <a:pPr algn="just"/>
            <a:r>
              <a:rPr lang="en-US" cap="none" dirty="0" err="1" smtClean="0"/>
              <a:t>Kufanya</a:t>
            </a:r>
            <a:r>
              <a:rPr lang="en-US" cap="none" dirty="0" smtClean="0"/>
              <a:t> </a:t>
            </a:r>
            <a:r>
              <a:rPr lang="en-US" cap="none" dirty="0" err="1" smtClean="0"/>
              <a:t>tathmini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msaada</a:t>
            </a:r>
            <a:r>
              <a:rPr lang="en-US" cap="none" dirty="0" smtClean="0"/>
              <a:t> </a:t>
            </a:r>
            <a:r>
              <a:rPr lang="en-US" cap="none" dirty="0" err="1" smtClean="0"/>
              <a:t>alioupata</a:t>
            </a:r>
            <a:r>
              <a:rPr lang="en-US" cap="none" dirty="0" smtClean="0"/>
              <a:t> </a:t>
            </a:r>
            <a:r>
              <a:rPr lang="en-US" cap="none" dirty="0" err="1" smtClean="0"/>
              <a:t>mtumishi</a:t>
            </a:r>
            <a:r>
              <a:rPr lang="en-US" cap="none" dirty="0" smtClean="0"/>
              <a:t> </a:t>
            </a:r>
            <a:r>
              <a:rPr lang="en-US" cap="none" dirty="0" err="1" smtClean="0"/>
              <a:t>toka</a:t>
            </a:r>
            <a:r>
              <a:rPr lang="en-US" cap="none" dirty="0" smtClean="0"/>
              <a:t> </a:t>
            </a:r>
            <a:r>
              <a:rPr lang="en-US" cap="none" dirty="0" err="1" smtClean="0"/>
              <a:t>kwa</a:t>
            </a:r>
            <a:r>
              <a:rPr lang="en-US" cap="none" dirty="0" smtClean="0"/>
              <a:t> </a:t>
            </a:r>
            <a:r>
              <a:rPr lang="en-US" cap="none" dirty="0" err="1" smtClean="0"/>
              <a:t>mshauri</a:t>
            </a:r>
            <a:r>
              <a:rPr lang="en-US" cap="none" dirty="0" smtClean="0"/>
              <a:t>.</a:t>
            </a:r>
          </a:p>
          <a:p>
            <a:pPr algn="just"/>
            <a:r>
              <a:rPr lang="en-US" cap="none" dirty="0" err="1" smtClean="0"/>
              <a:t>Kupeleka</a:t>
            </a:r>
            <a:r>
              <a:rPr lang="en-US" cap="none" dirty="0" smtClean="0"/>
              <a:t> </a:t>
            </a:r>
            <a:r>
              <a:rPr lang="en-US" cap="none" dirty="0" err="1" smtClean="0"/>
              <a:t>ripoti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utekelezaji</a:t>
            </a:r>
            <a:r>
              <a:rPr lang="en-US" cap="none" dirty="0" smtClean="0"/>
              <a:t> </a:t>
            </a:r>
            <a:r>
              <a:rPr lang="en-US" cap="none" dirty="0" err="1" smtClean="0"/>
              <a:t>wa</a:t>
            </a:r>
            <a:r>
              <a:rPr lang="en-US" cap="none" dirty="0" smtClean="0"/>
              <a:t> </a:t>
            </a:r>
            <a:r>
              <a:rPr lang="en-US" cap="none" dirty="0" err="1" smtClean="0"/>
              <a:t>mafunzo</a:t>
            </a:r>
            <a:r>
              <a:rPr lang="en-US" cap="none" dirty="0" smtClean="0"/>
              <a:t> </a:t>
            </a:r>
            <a:r>
              <a:rPr lang="en-US" cap="none" dirty="0" err="1" smtClean="0"/>
              <a:t>elekezi</a:t>
            </a:r>
            <a:r>
              <a:rPr lang="en-US" cap="none" dirty="0" smtClean="0"/>
              <a:t> </a:t>
            </a:r>
            <a:r>
              <a:rPr lang="en-US" cap="none" dirty="0" err="1" smtClean="0"/>
              <a:t>katika</a:t>
            </a:r>
            <a:r>
              <a:rPr lang="en-US" cap="none" dirty="0" smtClean="0"/>
              <a:t> </a:t>
            </a:r>
            <a:r>
              <a:rPr lang="en-US" cap="none" dirty="0" err="1" smtClean="0"/>
              <a:t>sehemu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kazi</a:t>
            </a:r>
            <a:r>
              <a:rPr lang="en-US" cap="none" dirty="0" smtClean="0"/>
              <a:t> </a:t>
            </a:r>
            <a:r>
              <a:rPr lang="en-US" cap="none" dirty="0" err="1" smtClean="0"/>
              <a:t>katika</a:t>
            </a:r>
            <a:r>
              <a:rPr lang="en-US" cap="none" dirty="0" smtClean="0"/>
              <a:t> </a:t>
            </a:r>
            <a:r>
              <a:rPr lang="en-US" cap="none" dirty="0" err="1" smtClean="0"/>
              <a:t>ofisi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mkurugenzi</a:t>
            </a:r>
            <a:r>
              <a:rPr lang="en-US" cap="none" dirty="0" smtClean="0"/>
              <a:t> </a:t>
            </a:r>
            <a:r>
              <a:rPr lang="en-US" cap="none" dirty="0" err="1" smtClean="0"/>
              <a:t>wa</a:t>
            </a:r>
            <a:r>
              <a:rPr lang="en-US" cap="none" dirty="0" smtClean="0"/>
              <a:t> </a:t>
            </a:r>
            <a:r>
              <a:rPr lang="en-US" cap="none" dirty="0" err="1" smtClean="0"/>
              <a:t>halmashauri</a:t>
            </a:r>
            <a:r>
              <a:rPr lang="en-US" cap="none" dirty="0" smtClean="0"/>
              <a:t> </a:t>
            </a:r>
            <a:r>
              <a:rPr lang="en-US" cap="none" dirty="0" err="1" smtClean="0"/>
              <a:t>kupitia</a:t>
            </a:r>
            <a:r>
              <a:rPr lang="en-US" cap="none" dirty="0" smtClean="0"/>
              <a:t> </a:t>
            </a:r>
            <a:r>
              <a:rPr lang="en-US" cap="none" dirty="0" err="1" smtClean="0"/>
              <a:t>mfumo</a:t>
            </a:r>
            <a:r>
              <a:rPr lang="en-US" cap="none" dirty="0" smtClean="0"/>
              <a:t> </a:t>
            </a:r>
            <a:r>
              <a:rPr lang="en-US" cap="none" dirty="0" err="1" smtClean="0"/>
              <a:t>wa</a:t>
            </a:r>
            <a:r>
              <a:rPr lang="en-US" cap="none" dirty="0" smtClean="0"/>
              <a:t> </a:t>
            </a:r>
            <a:r>
              <a:rPr lang="en-US" cap="none" dirty="0" err="1" smtClean="0"/>
              <a:t>utoaji</a:t>
            </a:r>
            <a:r>
              <a:rPr lang="en-US" cap="none" dirty="0" smtClean="0"/>
              <a:t> </a:t>
            </a:r>
            <a:r>
              <a:rPr lang="en-US" cap="none" dirty="0" err="1" smtClean="0"/>
              <a:t>wa</a:t>
            </a:r>
            <a:r>
              <a:rPr lang="en-US" cap="none" dirty="0" smtClean="0"/>
              <a:t> </a:t>
            </a:r>
            <a:r>
              <a:rPr lang="en-US" cap="none" dirty="0" err="1" smtClean="0"/>
              <a:t>taarifa</a:t>
            </a:r>
            <a:r>
              <a:rPr lang="en-US" cap="none" dirty="0" smtClean="0"/>
              <a:t> </a:t>
            </a:r>
            <a:r>
              <a:rPr lang="en-US" cap="none" dirty="0" err="1" smtClean="0"/>
              <a:t>uliyopo</a:t>
            </a:r>
            <a:r>
              <a:rPr lang="en-US" cap="none" dirty="0" smtClean="0"/>
              <a:t> (</a:t>
            </a:r>
            <a:r>
              <a:rPr lang="en-US" cap="none" dirty="0" err="1" smtClean="0"/>
              <a:t>Miezi</a:t>
            </a:r>
            <a:r>
              <a:rPr lang="en-US" cap="none" dirty="0" smtClean="0"/>
              <a:t> 6).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1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54743"/>
            <a:ext cx="9601196" cy="55154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Wadau</a:t>
            </a:r>
            <a:r>
              <a:rPr lang="en-US" dirty="0"/>
              <a:t> </a:t>
            </a:r>
            <a:r>
              <a:rPr lang="en-US" dirty="0" err="1"/>
              <a:t>wanaohusika</a:t>
            </a:r>
            <a:r>
              <a:rPr lang="en-US" dirty="0"/>
              <a:t> </a:t>
            </a:r>
            <a:r>
              <a:rPr lang="en-US" dirty="0" err="1"/>
              <a:t>katika</a:t>
            </a:r>
            <a:r>
              <a:rPr lang="en-US" dirty="0"/>
              <a:t> </a:t>
            </a:r>
            <a:r>
              <a:rPr lang="en-US" dirty="0" err="1"/>
              <a:t>utekelezaji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90" y="1306287"/>
            <a:ext cx="10560675" cy="4798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50" dirty="0" err="1"/>
              <a:t>Katika</a:t>
            </a:r>
            <a:r>
              <a:rPr lang="en-US" sz="1750" dirty="0"/>
              <a:t> </a:t>
            </a:r>
            <a:r>
              <a:rPr lang="en-US" sz="1750" dirty="0" err="1"/>
              <a:t>utekelezaji</a:t>
            </a:r>
            <a:r>
              <a:rPr lang="en-US" sz="1750" dirty="0"/>
              <a:t> </a:t>
            </a:r>
            <a:r>
              <a:rPr lang="en-US" sz="1750" dirty="0" err="1"/>
              <a:t>wa</a:t>
            </a:r>
            <a:r>
              <a:rPr lang="en-US" sz="1750" dirty="0"/>
              <a:t> </a:t>
            </a:r>
            <a:r>
              <a:rPr lang="en-US" sz="1750" dirty="0" err="1"/>
              <a:t>kiongozi</a:t>
            </a:r>
            <a:r>
              <a:rPr lang="en-US" sz="1750" dirty="0"/>
              <a:t> </a:t>
            </a:r>
            <a:r>
              <a:rPr lang="en-US" sz="1750" dirty="0" err="1"/>
              <a:t>hiki</a:t>
            </a:r>
            <a:r>
              <a:rPr lang="en-US" sz="1750" dirty="0"/>
              <a:t>, </a:t>
            </a:r>
            <a:r>
              <a:rPr lang="en-US" sz="1750" dirty="0" err="1"/>
              <a:t>wadau</a:t>
            </a:r>
            <a:r>
              <a:rPr lang="en-US" sz="1750" dirty="0"/>
              <a:t> </a:t>
            </a:r>
            <a:r>
              <a:rPr lang="en-US" sz="1750" dirty="0" err="1"/>
              <a:t>mbalimbali</a:t>
            </a:r>
            <a:r>
              <a:rPr lang="en-US" sz="1750" dirty="0"/>
              <a:t> </a:t>
            </a:r>
            <a:r>
              <a:rPr lang="en-US" sz="1750" dirty="0" err="1"/>
              <a:t>watahusika</a:t>
            </a:r>
            <a:r>
              <a:rPr lang="en-US" sz="1750" dirty="0"/>
              <a:t>. </a:t>
            </a:r>
            <a:r>
              <a:rPr lang="en-US" sz="1750" dirty="0" err="1"/>
              <a:t>Orodha</a:t>
            </a:r>
            <a:r>
              <a:rPr lang="en-US" sz="1750" dirty="0"/>
              <a:t> </a:t>
            </a:r>
            <a:r>
              <a:rPr lang="en-US" sz="1750" dirty="0" err="1"/>
              <a:t>ya</a:t>
            </a:r>
            <a:r>
              <a:rPr lang="en-US" sz="1750" dirty="0"/>
              <a:t> </a:t>
            </a:r>
            <a:r>
              <a:rPr lang="en-US" sz="1750" dirty="0" err="1"/>
              <a:t>wadau</a:t>
            </a:r>
            <a:r>
              <a:rPr lang="en-US" sz="1750" dirty="0"/>
              <a:t> </a:t>
            </a:r>
            <a:r>
              <a:rPr lang="en-US" sz="1750" dirty="0" err="1"/>
              <a:t>na</a:t>
            </a:r>
            <a:r>
              <a:rPr lang="en-US" sz="1750" dirty="0"/>
              <a:t> </a:t>
            </a:r>
            <a:r>
              <a:rPr lang="en-US" sz="1750" dirty="0" err="1"/>
              <a:t>majukumu</a:t>
            </a:r>
            <a:r>
              <a:rPr lang="en-US" sz="1750" dirty="0"/>
              <a:t> </a:t>
            </a:r>
            <a:r>
              <a:rPr lang="en-US" sz="1750" dirty="0" err="1"/>
              <a:t>yao</a:t>
            </a:r>
            <a:r>
              <a:rPr lang="en-US" sz="1750" dirty="0"/>
              <a:t> </a:t>
            </a:r>
            <a:r>
              <a:rPr lang="en-US" sz="1750" dirty="0" err="1"/>
              <a:t>ni</a:t>
            </a:r>
            <a:r>
              <a:rPr lang="en-US" sz="1750" dirty="0"/>
              <a:t> </a:t>
            </a:r>
            <a:r>
              <a:rPr lang="en-US" sz="1750" dirty="0" err="1"/>
              <a:t>kama</a:t>
            </a:r>
            <a:r>
              <a:rPr lang="en-US" sz="1750" dirty="0"/>
              <a:t> </a:t>
            </a:r>
            <a:r>
              <a:rPr lang="en-US" sz="1750" dirty="0" err="1"/>
              <a:t>ifuatavyo</a:t>
            </a:r>
            <a:r>
              <a:rPr lang="en-US" sz="1750" dirty="0"/>
              <a:t>;</a:t>
            </a:r>
          </a:p>
          <a:p>
            <a:pPr marL="0" indent="0">
              <a:buNone/>
            </a:pPr>
            <a:r>
              <a:rPr lang="en-US" sz="1750" b="1" dirty="0"/>
              <a:t>1. </a:t>
            </a:r>
            <a:r>
              <a:rPr lang="en-US" sz="1750" b="1" dirty="0" err="1"/>
              <a:t>Ofisi</a:t>
            </a:r>
            <a:r>
              <a:rPr lang="en-US" sz="1750" b="1" dirty="0"/>
              <a:t> </a:t>
            </a:r>
            <a:r>
              <a:rPr lang="en-US" sz="1750" b="1" dirty="0" err="1"/>
              <a:t>ya</a:t>
            </a:r>
            <a:r>
              <a:rPr lang="en-US" sz="1750" b="1" dirty="0"/>
              <a:t> </a:t>
            </a:r>
            <a:r>
              <a:rPr lang="en-US" sz="1750" b="1" dirty="0" err="1"/>
              <a:t>Rais</a:t>
            </a:r>
            <a:r>
              <a:rPr lang="en-US" sz="1750" b="1" dirty="0"/>
              <a:t> – </a:t>
            </a:r>
            <a:r>
              <a:rPr lang="en-US" sz="1750" b="1" dirty="0" err="1"/>
              <a:t>Menejimenti</a:t>
            </a:r>
            <a:r>
              <a:rPr lang="en-US" sz="1750" b="1" dirty="0"/>
              <a:t> </a:t>
            </a:r>
            <a:r>
              <a:rPr lang="en-US" sz="1750" b="1" dirty="0" err="1"/>
              <a:t>ya</a:t>
            </a:r>
            <a:r>
              <a:rPr lang="en-US" sz="1750" b="1" dirty="0"/>
              <a:t> </a:t>
            </a:r>
            <a:r>
              <a:rPr lang="en-US" sz="1750" b="1" dirty="0" err="1"/>
              <a:t>Utumishi</a:t>
            </a:r>
            <a:r>
              <a:rPr lang="en-US" sz="1750" b="1" dirty="0"/>
              <a:t> </a:t>
            </a:r>
            <a:r>
              <a:rPr lang="en-US" sz="1750" b="1" dirty="0" err="1"/>
              <a:t>wa</a:t>
            </a:r>
            <a:r>
              <a:rPr lang="en-US" sz="1750" b="1" dirty="0"/>
              <a:t> </a:t>
            </a:r>
            <a:r>
              <a:rPr lang="en-US" sz="1750" b="1" dirty="0" err="1"/>
              <a:t>Umma</a:t>
            </a:r>
            <a:r>
              <a:rPr lang="en-US" sz="1750" b="1" dirty="0"/>
              <a:t> </a:t>
            </a:r>
            <a:r>
              <a:rPr lang="en-US" sz="1750" b="1" dirty="0" err="1"/>
              <a:t>na</a:t>
            </a:r>
            <a:r>
              <a:rPr lang="en-US" sz="1750" b="1" dirty="0"/>
              <a:t> </a:t>
            </a:r>
            <a:r>
              <a:rPr lang="en-US" sz="1750" b="1" dirty="0" err="1"/>
              <a:t>Utawala</a:t>
            </a:r>
            <a:r>
              <a:rPr lang="en-US" sz="1750" b="1" dirty="0"/>
              <a:t> Bora</a:t>
            </a:r>
          </a:p>
          <a:p>
            <a:r>
              <a:rPr lang="en-US" sz="1750" dirty="0" err="1"/>
              <a:t>Ofisi</a:t>
            </a:r>
            <a:r>
              <a:rPr lang="en-US" sz="1750" dirty="0"/>
              <a:t> </a:t>
            </a:r>
            <a:r>
              <a:rPr lang="en-US" sz="1750" dirty="0" err="1"/>
              <a:t>ya</a:t>
            </a:r>
            <a:r>
              <a:rPr lang="en-US" sz="1750" dirty="0"/>
              <a:t> </a:t>
            </a:r>
            <a:r>
              <a:rPr lang="en-US" sz="1750" dirty="0" err="1"/>
              <a:t>Rais</a:t>
            </a:r>
            <a:r>
              <a:rPr lang="en-US" sz="1750" dirty="0"/>
              <a:t> – </a:t>
            </a:r>
            <a:r>
              <a:rPr lang="en-US" sz="1750" dirty="0" err="1"/>
              <a:t>Menejimenti</a:t>
            </a:r>
            <a:r>
              <a:rPr lang="en-US" sz="1750" dirty="0"/>
              <a:t> </a:t>
            </a:r>
            <a:r>
              <a:rPr lang="en-US" sz="1750" dirty="0" err="1"/>
              <a:t>ya</a:t>
            </a:r>
            <a:r>
              <a:rPr lang="en-US" sz="1750" dirty="0"/>
              <a:t> </a:t>
            </a:r>
            <a:r>
              <a:rPr lang="en-US" sz="1750" dirty="0" err="1"/>
              <a:t>Utumishi</a:t>
            </a:r>
            <a:r>
              <a:rPr lang="en-US" sz="1750" dirty="0"/>
              <a:t> </a:t>
            </a:r>
            <a:r>
              <a:rPr lang="en-US" sz="1750" dirty="0" err="1"/>
              <a:t>wa</a:t>
            </a:r>
            <a:r>
              <a:rPr lang="en-US" sz="1750" dirty="0"/>
              <a:t> </a:t>
            </a:r>
            <a:r>
              <a:rPr lang="en-US" sz="1750" dirty="0" err="1"/>
              <a:t>Umma</a:t>
            </a:r>
            <a:r>
              <a:rPr lang="en-US" sz="1750" dirty="0"/>
              <a:t> </a:t>
            </a:r>
            <a:r>
              <a:rPr lang="en-US" sz="1750" dirty="0" err="1"/>
              <a:t>na</a:t>
            </a:r>
            <a:r>
              <a:rPr lang="en-US" sz="1750" dirty="0"/>
              <a:t> </a:t>
            </a:r>
            <a:r>
              <a:rPr lang="en-US" sz="1750" dirty="0" err="1"/>
              <a:t>Utawala</a:t>
            </a:r>
            <a:r>
              <a:rPr lang="en-US" sz="1750" dirty="0"/>
              <a:t> Bora </a:t>
            </a:r>
            <a:r>
              <a:rPr lang="en-US" sz="1750" dirty="0" err="1"/>
              <a:t>ina</a:t>
            </a:r>
            <a:r>
              <a:rPr lang="en-US" sz="1750" dirty="0"/>
              <a:t> </a:t>
            </a:r>
            <a:r>
              <a:rPr lang="en-US" sz="1750" dirty="0" err="1"/>
              <a:t>jukumu</a:t>
            </a:r>
            <a:r>
              <a:rPr lang="en-US" sz="1750" dirty="0"/>
              <a:t> la </a:t>
            </a:r>
            <a:r>
              <a:rPr lang="en-US" sz="1750" dirty="0" err="1"/>
              <a:t>kutoa</a:t>
            </a:r>
            <a:r>
              <a:rPr lang="en-US" sz="1750" dirty="0"/>
              <a:t> </a:t>
            </a:r>
            <a:r>
              <a:rPr lang="en-US" sz="1750" dirty="0" err="1"/>
              <a:t>miongozo</a:t>
            </a:r>
            <a:r>
              <a:rPr lang="en-US" sz="1750" dirty="0"/>
              <a:t> </a:t>
            </a:r>
            <a:r>
              <a:rPr lang="en-US" sz="1750" dirty="0" err="1"/>
              <a:t>ya</a:t>
            </a:r>
            <a:r>
              <a:rPr lang="en-US" sz="1750" dirty="0"/>
              <a:t> </a:t>
            </a:r>
            <a:r>
              <a:rPr lang="en-US" sz="1750" dirty="0" err="1"/>
              <a:t>utoaji</a:t>
            </a:r>
            <a:r>
              <a:rPr lang="en-US" sz="1750" dirty="0"/>
              <a:t> </a:t>
            </a:r>
            <a:r>
              <a:rPr lang="en-US" sz="1750" dirty="0" err="1"/>
              <a:t>wa</a:t>
            </a:r>
            <a:r>
              <a:rPr lang="en-US" sz="1750" dirty="0"/>
              <a:t> </a:t>
            </a:r>
            <a:r>
              <a:rPr lang="en-US" sz="1750" dirty="0" err="1"/>
              <a:t>mafunzo</a:t>
            </a:r>
            <a:r>
              <a:rPr lang="en-US" sz="1750" dirty="0"/>
              <a:t> </a:t>
            </a:r>
            <a:r>
              <a:rPr lang="en-US" sz="1750" dirty="0" err="1"/>
              <a:t>kwa</a:t>
            </a:r>
            <a:r>
              <a:rPr lang="en-US" sz="1750" dirty="0"/>
              <a:t> </a:t>
            </a:r>
            <a:r>
              <a:rPr lang="en-US" sz="1750" dirty="0" err="1"/>
              <a:t>watumishi</a:t>
            </a:r>
            <a:r>
              <a:rPr lang="en-US" sz="1750" dirty="0"/>
              <a:t> </a:t>
            </a:r>
            <a:r>
              <a:rPr lang="en-US" sz="1750" dirty="0" err="1"/>
              <a:t>wa</a:t>
            </a:r>
            <a:r>
              <a:rPr lang="en-US" sz="1750" dirty="0"/>
              <a:t> </a:t>
            </a:r>
            <a:r>
              <a:rPr lang="en-US" sz="1750" dirty="0" err="1"/>
              <a:t>umma</a:t>
            </a:r>
            <a:r>
              <a:rPr lang="en-US" sz="1750" dirty="0"/>
              <a:t> </a:t>
            </a:r>
            <a:r>
              <a:rPr lang="en-US" sz="1750" dirty="0" err="1"/>
              <a:t>na</a:t>
            </a:r>
            <a:r>
              <a:rPr lang="en-US" sz="1750" dirty="0"/>
              <a:t>  </a:t>
            </a:r>
            <a:r>
              <a:rPr lang="en-US" sz="1750" dirty="0" err="1"/>
              <a:t>kupokea</a:t>
            </a:r>
            <a:r>
              <a:rPr lang="en-US" sz="1750" dirty="0"/>
              <a:t> </a:t>
            </a:r>
            <a:r>
              <a:rPr lang="en-US" sz="1750" dirty="0" err="1"/>
              <a:t>nakala</a:t>
            </a:r>
            <a:r>
              <a:rPr lang="en-US" sz="1750" dirty="0"/>
              <a:t> </a:t>
            </a:r>
            <a:r>
              <a:rPr lang="en-US" sz="1750" dirty="0" err="1"/>
              <a:t>ya</a:t>
            </a:r>
            <a:r>
              <a:rPr lang="en-US" sz="1750" dirty="0"/>
              <a:t> </a:t>
            </a:r>
            <a:r>
              <a:rPr lang="en-US" sz="1750" dirty="0" err="1"/>
              <a:t>taarifa</a:t>
            </a:r>
            <a:r>
              <a:rPr lang="en-US" sz="1750" dirty="0"/>
              <a:t> </a:t>
            </a:r>
            <a:r>
              <a:rPr lang="en-US" sz="1750" dirty="0" err="1"/>
              <a:t>za</a:t>
            </a:r>
            <a:r>
              <a:rPr lang="en-US" sz="1750" dirty="0"/>
              <a:t> </a:t>
            </a:r>
            <a:r>
              <a:rPr lang="en-US" sz="1750" dirty="0" err="1"/>
              <a:t>utekelezaji</a:t>
            </a:r>
            <a:r>
              <a:rPr lang="en-US" sz="1750" dirty="0"/>
              <a:t> </a:t>
            </a:r>
            <a:r>
              <a:rPr lang="en-US" sz="1750" dirty="0" err="1"/>
              <a:t>wa</a:t>
            </a:r>
            <a:r>
              <a:rPr lang="en-US" sz="1750" dirty="0"/>
              <a:t> </a:t>
            </a:r>
            <a:r>
              <a:rPr lang="en-US" sz="1750" dirty="0" err="1"/>
              <a:t>utoaji</a:t>
            </a:r>
            <a:r>
              <a:rPr lang="en-US" sz="1750" dirty="0"/>
              <a:t> </a:t>
            </a:r>
            <a:r>
              <a:rPr lang="en-US" sz="1750" dirty="0" err="1"/>
              <a:t>wa</a:t>
            </a:r>
            <a:r>
              <a:rPr lang="en-US" sz="1750" dirty="0"/>
              <a:t> </a:t>
            </a:r>
            <a:r>
              <a:rPr lang="en-US" sz="1750" dirty="0" err="1"/>
              <a:t>mafunzo</a:t>
            </a:r>
            <a:r>
              <a:rPr lang="en-US" sz="1750" dirty="0"/>
              <a:t> </a:t>
            </a:r>
            <a:r>
              <a:rPr lang="en-US" sz="1750" dirty="0" err="1"/>
              <a:t>elekezi</a:t>
            </a:r>
            <a:r>
              <a:rPr lang="en-US" sz="1750" dirty="0"/>
              <a:t> </a:t>
            </a:r>
            <a:r>
              <a:rPr lang="en-US" sz="1750" dirty="0" err="1"/>
              <a:t>ya</a:t>
            </a:r>
            <a:r>
              <a:rPr lang="en-US" sz="1750" dirty="0"/>
              <a:t> </a:t>
            </a:r>
            <a:r>
              <a:rPr lang="en-US" sz="1750" dirty="0" err="1"/>
              <a:t>awali</a:t>
            </a:r>
            <a:r>
              <a:rPr lang="en-US" sz="1750" dirty="0"/>
              <a:t>.</a:t>
            </a:r>
          </a:p>
          <a:p>
            <a:pPr marL="0" indent="0">
              <a:buNone/>
            </a:pPr>
            <a:r>
              <a:rPr lang="en-US" sz="1750" b="1" dirty="0"/>
              <a:t>2. </a:t>
            </a:r>
            <a:r>
              <a:rPr lang="en-US" sz="1750" b="1" dirty="0" err="1"/>
              <a:t>Ofisi</a:t>
            </a:r>
            <a:r>
              <a:rPr lang="en-US" sz="1750" b="1" dirty="0"/>
              <a:t> </a:t>
            </a:r>
            <a:r>
              <a:rPr lang="en-US" sz="1750" b="1" dirty="0" err="1"/>
              <a:t>ya</a:t>
            </a:r>
            <a:r>
              <a:rPr lang="en-US" sz="1750" b="1" dirty="0"/>
              <a:t> </a:t>
            </a:r>
            <a:r>
              <a:rPr lang="en-US" sz="1750" b="1" dirty="0" err="1"/>
              <a:t>Rais</a:t>
            </a:r>
            <a:r>
              <a:rPr lang="en-US" sz="1750" b="1" dirty="0"/>
              <a:t> – TAMISEMI</a:t>
            </a:r>
          </a:p>
          <a:p>
            <a:r>
              <a:rPr lang="en-US" sz="1750" dirty="0" err="1"/>
              <a:t>Ofisi</a:t>
            </a:r>
            <a:r>
              <a:rPr lang="en-US" sz="1750" dirty="0"/>
              <a:t> </a:t>
            </a:r>
            <a:r>
              <a:rPr lang="en-US" sz="1750" dirty="0" err="1"/>
              <a:t>ya</a:t>
            </a:r>
            <a:r>
              <a:rPr lang="en-US" sz="1750" dirty="0"/>
              <a:t> </a:t>
            </a:r>
            <a:r>
              <a:rPr lang="en-US" sz="1750" dirty="0" err="1"/>
              <a:t>Rais</a:t>
            </a:r>
            <a:r>
              <a:rPr lang="en-US" sz="1750" dirty="0"/>
              <a:t>-TAMISEMI </a:t>
            </a:r>
            <a:r>
              <a:rPr lang="en-US" sz="1750" dirty="0" err="1"/>
              <a:t>ina</a:t>
            </a:r>
            <a:r>
              <a:rPr lang="en-US" sz="1750" dirty="0"/>
              <a:t> </a:t>
            </a:r>
            <a:r>
              <a:rPr lang="en-US" sz="1750" dirty="0" err="1"/>
              <a:t>jukumu</a:t>
            </a:r>
            <a:r>
              <a:rPr lang="en-US" sz="1750" dirty="0"/>
              <a:t> la </a:t>
            </a:r>
            <a:r>
              <a:rPr lang="en-US" sz="1750" dirty="0" err="1"/>
              <a:t>kupokea</a:t>
            </a:r>
            <a:r>
              <a:rPr lang="en-US" sz="1750" dirty="0"/>
              <a:t> </a:t>
            </a:r>
            <a:r>
              <a:rPr lang="en-US" sz="1750" dirty="0" err="1"/>
              <a:t>taarifa</a:t>
            </a:r>
            <a:r>
              <a:rPr lang="en-US" sz="1750" dirty="0"/>
              <a:t>, </a:t>
            </a:r>
            <a:r>
              <a:rPr lang="en-US" sz="1750" dirty="0" err="1"/>
              <a:t>kuchambua</a:t>
            </a:r>
            <a:r>
              <a:rPr lang="en-US" sz="1750" dirty="0"/>
              <a:t> </a:t>
            </a:r>
            <a:r>
              <a:rPr lang="en-US" sz="1750" dirty="0" err="1"/>
              <a:t>na</a:t>
            </a:r>
            <a:r>
              <a:rPr lang="en-US" sz="1750" dirty="0"/>
              <a:t> </a:t>
            </a:r>
            <a:r>
              <a:rPr lang="en-US" sz="1750" dirty="0" err="1"/>
              <a:t>kutoa</a:t>
            </a:r>
            <a:r>
              <a:rPr lang="en-US" sz="1750" dirty="0"/>
              <a:t> </a:t>
            </a:r>
            <a:r>
              <a:rPr lang="en-US" sz="1750" dirty="0" err="1"/>
              <a:t>mrejesho</a:t>
            </a:r>
            <a:r>
              <a:rPr lang="en-US" sz="1750" dirty="0"/>
              <a:t> </a:t>
            </a:r>
            <a:r>
              <a:rPr lang="en-US" sz="1750" dirty="0" err="1"/>
              <a:t>kutoka</a:t>
            </a:r>
            <a:r>
              <a:rPr lang="en-US" sz="1750" dirty="0"/>
              <a:t> </a:t>
            </a:r>
            <a:r>
              <a:rPr lang="en-US" sz="1750" dirty="0" err="1"/>
              <a:t>katika</a:t>
            </a:r>
            <a:r>
              <a:rPr lang="en-US" sz="1750" dirty="0"/>
              <a:t> </a:t>
            </a:r>
            <a:r>
              <a:rPr lang="en-US" sz="1750" dirty="0" err="1"/>
              <a:t>Sekretarieti</a:t>
            </a:r>
            <a:r>
              <a:rPr lang="en-US" sz="1750" dirty="0"/>
              <a:t> </a:t>
            </a:r>
            <a:r>
              <a:rPr lang="en-US" sz="1750" dirty="0" err="1"/>
              <a:t>za</a:t>
            </a:r>
            <a:r>
              <a:rPr lang="en-US" sz="1750" dirty="0"/>
              <a:t> </a:t>
            </a:r>
            <a:r>
              <a:rPr lang="en-US" sz="1750" dirty="0" err="1"/>
              <a:t>Mikoa</a:t>
            </a:r>
            <a:r>
              <a:rPr lang="en-US" sz="1750" dirty="0"/>
              <a:t> </a:t>
            </a:r>
            <a:r>
              <a:rPr lang="en-US" sz="1750" dirty="0" err="1"/>
              <a:t>kuhusu</a:t>
            </a:r>
            <a:r>
              <a:rPr lang="en-US" sz="1750" dirty="0"/>
              <a:t> </a:t>
            </a:r>
            <a:r>
              <a:rPr lang="en-US" sz="1750" dirty="0" err="1"/>
              <a:t>mafunzo</a:t>
            </a:r>
            <a:r>
              <a:rPr lang="en-US" sz="1750" dirty="0"/>
              <a:t> </a:t>
            </a:r>
            <a:r>
              <a:rPr lang="en-US" sz="1750" dirty="0" err="1"/>
              <a:t>elekezi</a:t>
            </a:r>
            <a:r>
              <a:rPr lang="en-US" sz="1750" dirty="0"/>
              <a:t> </a:t>
            </a:r>
            <a:r>
              <a:rPr lang="en-US" sz="1750" dirty="0" err="1"/>
              <a:t>ya</a:t>
            </a:r>
            <a:r>
              <a:rPr lang="en-US" sz="1750" dirty="0"/>
              <a:t> </a:t>
            </a:r>
            <a:r>
              <a:rPr lang="en-US" sz="1750" dirty="0" err="1"/>
              <a:t>awali</a:t>
            </a:r>
            <a:r>
              <a:rPr lang="en-US" sz="1750" dirty="0"/>
              <a:t> </a:t>
            </a:r>
            <a:r>
              <a:rPr lang="en-US" sz="1750" dirty="0" err="1"/>
              <a:t>katika</a:t>
            </a:r>
            <a:r>
              <a:rPr lang="en-US" sz="1750" dirty="0"/>
              <a:t> </a:t>
            </a:r>
            <a:r>
              <a:rPr lang="en-US" sz="1750" dirty="0" err="1"/>
              <a:t>Mamlaka</a:t>
            </a:r>
            <a:r>
              <a:rPr lang="en-US" sz="1750" dirty="0"/>
              <a:t> </a:t>
            </a:r>
            <a:r>
              <a:rPr lang="en-US" sz="1750" dirty="0" err="1"/>
              <a:t>za</a:t>
            </a:r>
            <a:r>
              <a:rPr lang="en-US" sz="1750" dirty="0"/>
              <a:t> </a:t>
            </a:r>
            <a:r>
              <a:rPr lang="en-US" sz="1750" dirty="0" err="1"/>
              <a:t>Serikali</a:t>
            </a:r>
            <a:r>
              <a:rPr lang="en-US" sz="1750" dirty="0"/>
              <a:t> </a:t>
            </a:r>
            <a:r>
              <a:rPr lang="en-US" sz="1750" dirty="0" err="1"/>
              <a:t>za</a:t>
            </a:r>
            <a:r>
              <a:rPr lang="en-US" sz="1750" dirty="0"/>
              <a:t> </a:t>
            </a:r>
            <a:r>
              <a:rPr lang="en-US" sz="1750" dirty="0" err="1"/>
              <a:t>Mitaa</a:t>
            </a:r>
            <a:r>
              <a:rPr lang="en-US" sz="1750" dirty="0"/>
              <a:t> </a:t>
            </a:r>
            <a:r>
              <a:rPr lang="en-US" sz="1750" dirty="0" err="1"/>
              <a:t>pamoja</a:t>
            </a:r>
            <a:r>
              <a:rPr lang="en-US" sz="1750" dirty="0"/>
              <a:t> </a:t>
            </a:r>
            <a:r>
              <a:rPr lang="en-US" sz="1750" dirty="0" err="1"/>
              <a:t>na</a:t>
            </a:r>
            <a:r>
              <a:rPr lang="en-US" sz="1750" dirty="0"/>
              <a:t> </a:t>
            </a:r>
            <a:r>
              <a:rPr lang="en-US" sz="1750" dirty="0" err="1"/>
              <a:t>kuratibu</a:t>
            </a:r>
            <a:r>
              <a:rPr lang="en-US" sz="1750" dirty="0"/>
              <a:t> </a:t>
            </a:r>
            <a:r>
              <a:rPr lang="en-US" sz="1750" dirty="0" err="1"/>
              <a:t>utoaji</a:t>
            </a:r>
            <a:r>
              <a:rPr lang="en-US" sz="1750" dirty="0"/>
              <a:t> </a:t>
            </a:r>
            <a:r>
              <a:rPr lang="en-US" sz="1750" dirty="0" err="1"/>
              <a:t>wa</a:t>
            </a:r>
            <a:r>
              <a:rPr lang="en-US" sz="1750" dirty="0"/>
              <a:t> </a:t>
            </a:r>
            <a:r>
              <a:rPr lang="en-US" sz="1750" dirty="0" err="1"/>
              <a:t>mafunzo</a:t>
            </a:r>
            <a:r>
              <a:rPr lang="en-US" sz="1750" dirty="0"/>
              <a:t> </a:t>
            </a:r>
            <a:r>
              <a:rPr lang="en-US" sz="1750" dirty="0" err="1"/>
              <a:t>ya</a:t>
            </a:r>
            <a:r>
              <a:rPr lang="en-US" sz="1750" dirty="0"/>
              <a:t> </a:t>
            </a:r>
            <a:r>
              <a:rPr lang="en-US" sz="1750" dirty="0" err="1"/>
              <a:t>awali</a:t>
            </a:r>
            <a:r>
              <a:rPr lang="en-US" sz="1750" dirty="0"/>
              <a:t> </a:t>
            </a:r>
            <a:r>
              <a:rPr lang="en-US" sz="1750" dirty="0" err="1"/>
              <a:t>kwa</a:t>
            </a:r>
            <a:r>
              <a:rPr lang="en-US" sz="1750" dirty="0"/>
              <a:t> </a:t>
            </a:r>
            <a:r>
              <a:rPr lang="en-US" sz="1750" dirty="0" err="1"/>
              <a:t>watumishi</a:t>
            </a:r>
            <a:r>
              <a:rPr lang="en-US" sz="1750" dirty="0"/>
              <a:t> </a:t>
            </a:r>
            <a:r>
              <a:rPr lang="en-US" sz="1750" dirty="0" err="1"/>
              <a:t>wapya</a:t>
            </a:r>
            <a:r>
              <a:rPr lang="en-US" sz="1750" dirty="0"/>
              <a:t> </a:t>
            </a:r>
            <a:r>
              <a:rPr lang="en-US" sz="1750" dirty="0" err="1"/>
              <a:t>wa</a:t>
            </a:r>
            <a:r>
              <a:rPr lang="en-US" sz="1750" dirty="0"/>
              <a:t> </a:t>
            </a:r>
            <a:r>
              <a:rPr lang="en-US" sz="1750" dirty="0" err="1"/>
              <a:t>Mamlaka</a:t>
            </a:r>
            <a:r>
              <a:rPr lang="en-US" sz="1750" dirty="0"/>
              <a:t> </a:t>
            </a:r>
            <a:r>
              <a:rPr lang="en-US" sz="1750" dirty="0" err="1"/>
              <a:t>za</a:t>
            </a:r>
            <a:r>
              <a:rPr lang="en-US" sz="1750" dirty="0"/>
              <a:t> </a:t>
            </a:r>
            <a:r>
              <a:rPr lang="en-US" sz="1750" dirty="0" err="1"/>
              <a:t>Serikali</a:t>
            </a:r>
            <a:r>
              <a:rPr lang="en-US" sz="1750" dirty="0"/>
              <a:t> </a:t>
            </a:r>
            <a:r>
              <a:rPr lang="en-US" sz="1750" dirty="0" err="1"/>
              <a:t>za</a:t>
            </a:r>
            <a:r>
              <a:rPr lang="en-US" sz="1750" dirty="0"/>
              <a:t> </a:t>
            </a:r>
            <a:r>
              <a:rPr lang="en-US" sz="1750" dirty="0" err="1"/>
              <a:t>Mitaa</a:t>
            </a:r>
            <a:r>
              <a:rPr lang="en-US" sz="1750" dirty="0"/>
              <a:t>.</a:t>
            </a:r>
          </a:p>
          <a:p>
            <a:pPr marL="0" indent="0">
              <a:buNone/>
            </a:pPr>
            <a:r>
              <a:rPr lang="en-US" sz="1750" b="1" dirty="0"/>
              <a:t>3. </a:t>
            </a:r>
            <a:r>
              <a:rPr lang="en-US" sz="1750" b="1" dirty="0" err="1"/>
              <a:t>Sekretarieti</a:t>
            </a:r>
            <a:r>
              <a:rPr lang="en-US" sz="1750" b="1" dirty="0"/>
              <a:t> </a:t>
            </a:r>
            <a:r>
              <a:rPr lang="en-US" sz="1750" b="1" dirty="0" err="1"/>
              <a:t>za</a:t>
            </a:r>
            <a:r>
              <a:rPr lang="en-US" sz="1750" b="1" dirty="0"/>
              <a:t> </a:t>
            </a:r>
            <a:r>
              <a:rPr lang="en-US" sz="1750" b="1" dirty="0" err="1"/>
              <a:t>Mikoa</a:t>
            </a:r>
            <a:endParaRPr lang="en-US" sz="1750" b="1" dirty="0"/>
          </a:p>
          <a:p>
            <a:r>
              <a:rPr lang="en-US" sz="1750" dirty="0" err="1"/>
              <a:t>Sekretarieti</a:t>
            </a:r>
            <a:r>
              <a:rPr lang="en-US" sz="1750" dirty="0"/>
              <a:t> </a:t>
            </a:r>
            <a:r>
              <a:rPr lang="en-US" sz="1750" dirty="0" err="1"/>
              <a:t>za</a:t>
            </a:r>
            <a:r>
              <a:rPr lang="en-US" sz="1750" dirty="0"/>
              <a:t> </a:t>
            </a:r>
            <a:r>
              <a:rPr lang="en-US" sz="1750" dirty="0" err="1"/>
              <a:t>Mikoa</a:t>
            </a:r>
            <a:r>
              <a:rPr lang="en-US" sz="1750" dirty="0"/>
              <a:t> </a:t>
            </a:r>
            <a:r>
              <a:rPr lang="en-US" sz="1750" dirty="0" err="1"/>
              <a:t>zina</a:t>
            </a:r>
            <a:r>
              <a:rPr lang="en-US" sz="1750" dirty="0"/>
              <a:t> </a:t>
            </a:r>
            <a:r>
              <a:rPr lang="en-US" sz="1750" dirty="0" err="1"/>
              <a:t>jukumu</a:t>
            </a:r>
            <a:r>
              <a:rPr lang="en-US" sz="1750" dirty="0"/>
              <a:t> la </a:t>
            </a:r>
            <a:r>
              <a:rPr lang="en-US" sz="1750" dirty="0" err="1"/>
              <a:t>kusimamia</a:t>
            </a:r>
            <a:r>
              <a:rPr lang="en-US" sz="1750" dirty="0"/>
              <a:t> </a:t>
            </a:r>
            <a:r>
              <a:rPr lang="en-US" sz="1750" dirty="0" err="1"/>
              <a:t>utekelezaji</a:t>
            </a:r>
            <a:r>
              <a:rPr lang="en-US" sz="1750" dirty="0"/>
              <a:t> </a:t>
            </a:r>
            <a:r>
              <a:rPr lang="en-US" sz="1750" dirty="0" err="1"/>
              <a:t>wa</a:t>
            </a:r>
            <a:r>
              <a:rPr lang="en-US" sz="1750" dirty="0"/>
              <a:t> </a:t>
            </a:r>
            <a:r>
              <a:rPr lang="en-US" sz="1750" dirty="0" err="1"/>
              <a:t>Kiongozi</a:t>
            </a:r>
            <a:r>
              <a:rPr lang="en-US" sz="1750" dirty="0"/>
              <a:t> cha </a:t>
            </a:r>
            <a:r>
              <a:rPr lang="en-US" sz="1750" dirty="0" err="1"/>
              <a:t>Utaratibu</a:t>
            </a:r>
            <a:r>
              <a:rPr lang="en-US" sz="1750" dirty="0"/>
              <a:t> </a:t>
            </a:r>
            <a:r>
              <a:rPr lang="en-US" sz="1750" dirty="0" err="1"/>
              <a:t>wa</a:t>
            </a:r>
            <a:r>
              <a:rPr lang="en-US" sz="1750" dirty="0"/>
              <a:t> </a:t>
            </a:r>
            <a:r>
              <a:rPr lang="en-US" sz="1750" dirty="0" err="1"/>
              <a:t>Mafunzo</a:t>
            </a:r>
            <a:r>
              <a:rPr lang="en-US" sz="1750" dirty="0"/>
              <a:t> </a:t>
            </a:r>
            <a:r>
              <a:rPr lang="en-US" sz="1750" dirty="0" err="1"/>
              <a:t>Elekezi</a:t>
            </a:r>
            <a:r>
              <a:rPr lang="en-US" sz="1750" dirty="0"/>
              <a:t> </a:t>
            </a:r>
            <a:r>
              <a:rPr lang="en-US" sz="1750" dirty="0" err="1"/>
              <a:t>ya</a:t>
            </a:r>
            <a:r>
              <a:rPr lang="en-US" sz="1750" dirty="0"/>
              <a:t> </a:t>
            </a:r>
            <a:r>
              <a:rPr lang="en-US" sz="1750" dirty="0" err="1"/>
              <a:t>Awali</a:t>
            </a:r>
            <a:r>
              <a:rPr lang="en-US" sz="1750" dirty="0"/>
              <a:t> </a:t>
            </a:r>
            <a:r>
              <a:rPr lang="en-US" sz="1750" dirty="0" err="1"/>
              <a:t>katika</a:t>
            </a:r>
            <a:r>
              <a:rPr lang="en-US" sz="1750" dirty="0"/>
              <a:t> </a:t>
            </a:r>
            <a:r>
              <a:rPr lang="en-US" sz="1750" dirty="0" err="1"/>
              <a:t>ngazi</a:t>
            </a:r>
            <a:r>
              <a:rPr lang="en-US" sz="1750" dirty="0"/>
              <a:t> </a:t>
            </a:r>
            <a:r>
              <a:rPr lang="en-US" sz="1750" dirty="0" err="1"/>
              <a:t>ya</a:t>
            </a:r>
            <a:r>
              <a:rPr lang="en-US" sz="1750" dirty="0"/>
              <a:t> </a:t>
            </a:r>
            <a:r>
              <a:rPr lang="en-US" sz="1750" dirty="0" err="1"/>
              <a:t>Mamlaka</a:t>
            </a:r>
            <a:r>
              <a:rPr lang="en-US" sz="1750" dirty="0"/>
              <a:t> </a:t>
            </a:r>
            <a:r>
              <a:rPr lang="en-US" sz="1750" dirty="0" err="1"/>
              <a:t>za</a:t>
            </a:r>
            <a:r>
              <a:rPr lang="en-US" sz="1750" dirty="0"/>
              <a:t> </a:t>
            </a:r>
            <a:r>
              <a:rPr lang="en-US" sz="1750" dirty="0" err="1"/>
              <a:t>Serikali</a:t>
            </a:r>
            <a:r>
              <a:rPr lang="en-US" sz="1750" dirty="0"/>
              <a:t> </a:t>
            </a:r>
            <a:r>
              <a:rPr lang="en-US" sz="1750" dirty="0" err="1"/>
              <a:t>za</a:t>
            </a:r>
            <a:r>
              <a:rPr lang="en-US" sz="1750" dirty="0"/>
              <a:t> </a:t>
            </a:r>
            <a:r>
              <a:rPr lang="en-US" sz="1750" dirty="0" err="1"/>
              <a:t>Mitaa</a:t>
            </a:r>
            <a:r>
              <a:rPr lang="en-US" sz="1750" dirty="0"/>
              <a:t>, </a:t>
            </a:r>
            <a:r>
              <a:rPr lang="en-US" sz="1750" dirty="0" err="1"/>
              <a:t>kufanya</a:t>
            </a:r>
            <a:r>
              <a:rPr lang="en-US" sz="1750" dirty="0"/>
              <a:t> </a:t>
            </a:r>
            <a:r>
              <a:rPr lang="en-US" sz="1750" dirty="0" err="1"/>
              <a:t>ufuatiliaji</a:t>
            </a:r>
            <a:r>
              <a:rPr lang="en-US" sz="1750" dirty="0"/>
              <a:t> </a:t>
            </a:r>
            <a:r>
              <a:rPr lang="en-US" sz="1750" dirty="0" err="1"/>
              <a:t>wa</a:t>
            </a:r>
            <a:r>
              <a:rPr lang="en-US" sz="1750" dirty="0"/>
              <a:t> </a:t>
            </a:r>
            <a:r>
              <a:rPr lang="en-US" sz="1750" dirty="0" err="1"/>
              <a:t>utekelezaji</a:t>
            </a:r>
            <a:r>
              <a:rPr lang="en-US" sz="1750" dirty="0"/>
              <a:t> </a:t>
            </a:r>
            <a:r>
              <a:rPr lang="en-US" sz="1750" dirty="0" err="1"/>
              <a:t>na</a:t>
            </a:r>
            <a:r>
              <a:rPr lang="en-US" sz="1750" dirty="0"/>
              <a:t> </a:t>
            </a:r>
            <a:r>
              <a:rPr lang="en-US" sz="1750" dirty="0" err="1"/>
              <a:t>kutoa</a:t>
            </a:r>
            <a:r>
              <a:rPr lang="en-US" sz="1750" dirty="0"/>
              <a:t> </a:t>
            </a:r>
            <a:r>
              <a:rPr lang="en-US" sz="1750" dirty="0" err="1"/>
              <a:t>taarifa</a:t>
            </a:r>
            <a:r>
              <a:rPr lang="en-US" sz="1750" dirty="0"/>
              <a:t> OR-TAMISEMI </a:t>
            </a:r>
            <a:r>
              <a:rPr lang="en-US" sz="1750" dirty="0" err="1"/>
              <a:t>kuhusu</a:t>
            </a:r>
            <a:r>
              <a:rPr lang="en-US" sz="1750" dirty="0"/>
              <a:t> </a:t>
            </a:r>
            <a:r>
              <a:rPr lang="en-US" sz="1750" dirty="0" err="1"/>
              <a:t>utekelezaji</a:t>
            </a:r>
            <a:r>
              <a:rPr lang="en-US" sz="1750" dirty="0"/>
              <a:t> </a:t>
            </a:r>
            <a:r>
              <a:rPr lang="en-US" sz="1750" dirty="0" err="1"/>
              <a:t>wa</a:t>
            </a:r>
            <a:r>
              <a:rPr lang="en-US" sz="1750" dirty="0"/>
              <a:t> </a:t>
            </a:r>
            <a:r>
              <a:rPr lang="en-US" sz="1750" dirty="0" err="1"/>
              <a:t>Kiongozi</a:t>
            </a:r>
            <a:r>
              <a:rPr lang="en-US" sz="1750" dirty="0"/>
              <a:t> </a:t>
            </a:r>
            <a:r>
              <a:rPr lang="en-US" sz="1750" dirty="0" err="1"/>
              <a:t>hiki</a:t>
            </a:r>
            <a:r>
              <a:rPr lang="en-US" sz="1750" dirty="0"/>
              <a:t>, </a:t>
            </a:r>
            <a:r>
              <a:rPr lang="en-US" sz="1750" dirty="0" err="1"/>
              <a:t>pamoja</a:t>
            </a:r>
            <a:r>
              <a:rPr lang="en-US" sz="1750" dirty="0"/>
              <a:t> </a:t>
            </a:r>
            <a:r>
              <a:rPr lang="en-US" sz="1750" dirty="0" err="1"/>
              <a:t>na</a:t>
            </a:r>
            <a:r>
              <a:rPr lang="en-US" sz="1750" dirty="0"/>
              <a:t> </a:t>
            </a:r>
            <a:r>
              <a:rPr lang="en-US" sz="1750" dirty="0" err="1"/>
              <a:t>kutoa</a:t>
            </a:r>
            <a:r>
              <a:rPr lang="en-US" sz="1750" dirty="0"/>
              <a:t> </a:t>
            </a:r>
            <a:r>
              <a:rPr lang="en-US" sz="1750" dirty="0" err="1"/>
              <a:t>ushauri</a:t>
            </a:r>
            <a:r>
              <a:rPr lang="en-US" sz="1750" dirty="0"/>
              <a:t> </a:t>
            </a:r>
            <a:r>
              <a:rPr lang="en-US" sz="1750" dirty="0" err="1"/>
              <a:t>wa</a:t>
            </a:r>
            <a:r>
              <a:rPr lang="en-US" sz="1750" dirty="0"/>
              <a:t> </a:t>
            </a:r>
            <a:r>
              <a:rPr lang="en-US" sz="1750" dirty="0" err="1"/>
              <a:t>kitaalam</a:t>
            </a:r>
            <a:r>
              <a:rPr lang="en-US" sz="1750" dirty="0"/>
              <a:t> </a:t>
            </a:r>
            <a:r>
              <a:rPr lang="en-US" sz="1750" dirty="0" err="1"/>
              <a:t>kuhusu</a:t>
            </a:r>
            <a:r>
              <a:rPr lang="en-US" sz="1750" dirty="0"/>
              <a:t> </a:t>
            </a:r>
            <a:r>
              <a:rPr lang="en-US" sz="1750" dirty="0" err="1"/>
              <a:t>namna</a:t>
            </a:r>
            <a:r>
              <a:rPr lang="en-US" sz="1750" dirty="0"/>
              <a:t> bora </a:t>
            </a:r>
            <a:r>
              <a:rPr lang="en-US" sz="1750" dirty="0" err="1"/>
              <a:t>ya</a:t>
            </a:r>
            <a:r>
              <a:rPr lang="en-US" sz="1750" dirty="0"/>
              <a:t> </a:t>
            </a:r>
            <a:r>
              <a:rPr lang="en-US" sz="1750" dirty="0" err="1"/>
              <a:t>kuendesha</a:t>
            </a:r>
            <a:r>
              <a:rPr lang="en-US" sz="1750" dirty="0"/>
              <a:t> </a:t>
            </a:r>
            <a:r>
              <a:rPr lang="en-US" sz="1750" dirty="0" err="1"/>
              <a:t>mafunzo</a:t>
            </a:r>
            <a:r>
              <a:rPr lang="en-US" sz="1750" dirty="0"/>
              <a:t> </a:t>
            </a:r>
            <a:r>
              <a:rPr lang="en-US" sz="1750" dirty="0" err="1"/>
              <a:t>hayo</a:t>
            </a:r>
            <a:r>
              <a:rPr lang="en-US" sz="1750" dirty="0"/>
              <a:t> </a:t>
            </a:r>
            <a:r>
              <a:rPr lang="en-US" sz="1750" dirty="0" err="1"/>
              <a:t>kwa</a:t>
            </a:r>
            <a:r>
              <a:rPr lang="en-US" sz="1750" dirty="0"/>
              <a:t> </a:t>
            </a:r>
            <a:r>
              <a:rPr lang="en-US" sz="1750" dirty="0" err="1"/>
              <a:t>watumishi</a:t>
            </a:r>
            <a:r>
              <a:rPr lang="en-US" sz="1750" dirty="0"/>
              <a:t> </a:t>
            </a:r>
            <a:r>
              <a:rPr lang="en-US" sz="1750" dirty="0" err="1"/>
              <a:t>wapya</a:t>
            </a:r>
            <a:r>
              <a:rPr lang="en-US" sz="1750" dirty="0"/>
              <a:t> </a:t>
            </a:r>
            <a:r>
              <a:rPr lang="en-US" sz="1750" dirty="0" err="1"/>
              <a:t>wa</a:t>
            </a:r>
            <a:r>
              <a:rPr lang="en-US" sz="1750" dirty="0"/>
              <a:t> </a:t>
            </a:r>
            <a:r>
              <a:rPr lang="en-US" sz="1750" dirty="0" err="1"/>
              <a:t>Mamlaka</a:t>
            </a:r>
            <a:r>
              <a:rPr lang="en-US" sz="1750" dirty="0"/>
              <a:t> </a:t>
            </a:r>
            <a:r>
              <a:rPr lang="en-US" sz="1750" dirty="0" err="1"/>
              <a:t>za</a:t>
            </a:r>
            <a:r>
              <a:rPr lang="en-US" sz="1750" dirty="0"/>
              <a:t> </a:t>
            </a:r>
            <a:r>
              <a:rPr lang="en-US" sz="1750" dirty="0" err="1"/>
              <a:t>Serikali</a:t>
            </a:r>
            <a:r>
              <a:rPr lang="en-US" sz="1750" dirty="0"/>
              <a:t> </a:t>
            </a:r>
            <a:r>
              <a:rPr lang="en-US" sz="1750" dirty="0" err="1"/>
              <a:t>za</a:t>
            </a:r>
            <a:r>
              <a:rPr lang="en-US" sz="1750" dirty="0"/>
              <a:t> </a:t>
            </a:r>
            <a:r>
              <a:rPr lang="en-US" sz="1750" dirty="0" err="1"/>
              <a:t>Mitaa</a:t>
            </a:r>
            <a:r>
              <a:rPr lang="en-US" sz="1750" dirty="0"/>
              <a:t> </a:t>
            </a:r>
            <a:r>
              <a:rPr lang="en-US" sz="1750" dirty="0" err="1"/>
              <a:t>za</a:t>
            </a:r>
            <a:r>
              <a:rPr lang="en-US" sz="1750" dirty="0"/>
              <a:t> </a:t>
            </a:r>
            <a:r>
              <a:rPr lang="en-US" sz="1750" dirty="0" err="1"/>
              <a:t>Mkoa</a:t>
            </a:r>
            <a:r>
              <a:rPr lang="en-US" sz="1750" dirty="0"/>
              <a:t> </a:t>
            </a:r>
            <a:r>
              <a:rPr lang="en-US" sz="1750" dirty="0" err="1"/>
              <a:t>husika</a:t>
            </a:r>
            <a:r>
              <a:rPr lang="en-US" sz="1750" dirty="0" smtClean="0"/>
              <a:t>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2902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08338"/>
            <a:ext cx="9601196" cy="59794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Wadau</a:t>
            </a:r>
            <a:r>
              <a:rPr lang="en-US" dirty="0" smtClean="0"/>
              <a:t> 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306287"/>
            <a:ext cx="9601196" cy="45695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4. </a:t>
            </a:r>
            <a:r>
              <a:rPr lang="en-US" b="1" dirty="0" err="1" smtClean="0"/>
              <a:t>Ofisi</a:t>
            </a:r>
            <a:r>
              <a:rPr lang="en-US" b="1" dirty="0" smtClean="0"/>
              <a:t> </a:t>
            </a:r>
            <a:r>
              <a:rPr lang="en-US" b="1" dirty="0" err="1"/>
              <a:t>ya</a:t>
            </a:r>
            <a:r>
              <a:rPr lang="en-US" b="1" dirty="0"/>
              <a:t> </a:t>
            </a:r>
            <a:r>
              <a:rPr lang="en-US" b="1" dirty="0" err="1"/>
              <a:t>Rais</a:t>
            </a:r>
            <a:r>
              <a:rPr lang="en-US" b="1" dirty="0"/>
              <a:t> – </a:t>
            </a:r>
            <a:r>
              <a:rPr lang="en-US" b="1" dirty="0" err="1"/>
              <a:t>Sekretarieti</a:t>
            </a:r>
            <a:r>
              <a:rPr lang="en-US" b="1" dirty="0"/>
              <a:t> </a:t>
            </a:r>
            <a:r>
              <a:rPr lang="en-US" b="1" dirty="0" err="1"/>
              <a:t>ya</a:t>
            </a:r>
            <a:r>
              <a:rPr lang="en-US" b="1" dirty="0"/>
              <a:t> </a:t>
            </a:r>
            <a:r>
              <a:rPr lang="en-US" b="1" dirty="0" err="1"/>
              <a:t>Ajira</a:t>
            </a:r>
            <a:r>
              <a:rPr lang="en-US" b="1" dirty="0"/>
              <a:t> </a:t>
            </a:r>
            <a:r>
              <a:rPr lang="en-US" b="1" dirty="0" err="1"/>
              <a:t>katika</a:t>
            </a:r>
            <a:r>
              <a:rPr lang="en-US" b="1" dirty="0"/>
              <a:t> </a:t>
            </a:r>
            <a:r>
              <a:rPr lang="en-US" b="1" dirty="0" err="1"/>
              <a:t>Utumishi</a:t>
            </a:r>
            <a:r>
              <a:rPr lang="en-US" b="1" dirty="0"/>
              <a:t> </a:t>
            </a:r>
            <a:r>
              <a:rPr lang="en-US" b="1" dirty="0" err="1"/>
              <a:t>wa</a:t>
            </a:r>
            <a:r>
              <a:rPr lang="en-US" b="1" dirty="0"/>
              <a:t> </a:t>
            </a:r>
            <a:r>
              <a:rPr lang="en-US" b="1" dirty="0" err="1"/>
              <a:t>Umma</a:t>
            </a:r>
            <a:r>
              <a:rPr lang="en-US" b="1" dirty="0"/>
              <a:t>.</a:t>
            </a:r>
          </a:p>
          <a:p>
            <a:r>
              <a:rPr lang="en-US" dirty="0" err="1"/>
              <a:t>Inajukumu</a:t>
            </a:r>
            <a:r>
              <a:rPr lang="en-US" dirty="0"/>
              <a:t> la </a:t>
            </a:r>
            <a:r>
              <a:rPr lang="en-US" dirty="0" err="1"/>
              <a:t>kutoa</a:t>
            </a:r>
            <a:r>
              <a:rPr lang="en-US" dirty="0"/>
              <a:t> </a:t>
            </a:r>
            <a:r>
              <a:rPr lang="en-US" dirty="0" err="1"/>
              <a:t>taarifa</a:t>
            </a:r>
            <a:r>
              <a:rPr lang="en-US" dirty="0"/>
              <a:t> </a:t>
            </a:r>
            <a:r>
              <a:rPr lang="en-US" dirty="0" err="1"/>
              <a:t>kamili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orodha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watumishi</a:t>
            </a:r>
            <a:r>
              <a:rPr lang="en-US" dirty="0"/>
              <a:t> </a:t>
            </a:r>
            <a:r>
              <a:rPr lang="en-US" dirty="0" err="1"/>
              <a:t>wapya</a:t>
            </a:r>
            <a:r>
              <a:rPr lang="en-US" dirty="0"/>
              <a:t> </a:t>
            </a:r>
            <a:r>
              <a:rPr lang="en-US" dirty="0" err="1"/>
              <a:t>wanaopangwa</a:t>
            </a:r>
            <a:r>
              <a:rPr lang="en-US" dirty="0"/>
              <a:t> </a:t>
            </a:r>
            <a:r>
              <a:rPr lang="en-US" dirty="0" err="1"/>
              <a:t>katika</a:t>
            </a:r>
            <a:r>
              <a:rPr lang="en-US" dirty="0"/>
              <a:t> </a:t>
            </a:r>
            <a:r>
              <a:rPr lang="en-US" dirty="0" err="1"/>
              <a:t>Mamlaka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Serikali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Mitaa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kuziwezesha</a:t>
            </a:r>
            <a:r>
              <a:rPr lang="en-US" dirty="0"/>
              <a:t> </a:t>
            </a:r>
            <a:r>
              <a:rPr lang="en-US" dirty="0" err="1"/>
              <a:t>Mamlaka</a:t>
            </a:r>
            <a:r>
              <a:rPr lang="en-US" dirty="0"/>
              <a:t> </a:t>
            </a:r>
            <a:r>
              <a:rPr lang="en-US" dirty="0" err="1"/>
              <a:t>husika</a:t>
            </a:r>
            <a:r>
              <a:rPr lang="en-US" dirty="0"/>
              <a:t> </a:t>
            </a:r>
            <a:r>
              <a:rPr lang="en-US" dirty="0" err="1"/>
              <a:t>kujiandaa</a:t>
            </a:r>
            <a:r>
              <a:rPr lang="en-US" dirty="0"/>
              <a:t> </a:t>
            </a:r>
            <a:r>
              <a:rPr lang="en-US" dirty="0" err="1"/>
              <a:t>kwa</a:t>
            </a:r>
            <a:r>
              <a:rPr lang="en-US" dirty="0"/>
              <a:t> </a:t>
            </a:r>
            <a:r>
              <a:rPr lang="en-US" dirty="0" err="1"/>
              <a:t>ajili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mapokezi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mafunzo</a:t>
            </a:r>
            <a:r>
              <a:rPr lang="en-US" dirty="0"/>
              <a:t> </a:t>
            </a:r>
            <a:r>
              <a:rPr lang="en-US" dirty="0" err="1"/>
              <a:t>elekezi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awali</a:t>
            </a:r>
            <a:r>
              <a:rPr lang="en-US" dirty="0"/>
              <a:t> </a:t>
            </a:r>
            <a:r>
              <a:rPr lang="en-US" dirty="0" err="1"/>
              <a:t>watumishi</a:t>
            </a:r>
            <a:r>
              <a:rPr lang="en-US" dirty="0"/>
              <a:t> </a:t>
            </a:r>
            <a:r>
              <a:rPr lang="en-US" dirty="0" err="1"/>
              <a:t>hao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b="1" dirty="0"/>
              <a:t>5. </a:t>
            </a:r>
            <a:r>
              <a:rPr lang="en-US" b="1" dirty="0" err="1"/>
              <a:t>Wizara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Kisekta</a:t>
            </a:r>
            <a:endParaRPr lang="en-US" b="1" dirty="0"/>
          </a:p>
          <a:p>
            <a:r>
              <a:rPr lang="en-US" dirty="0" err="1"/>
              <a:t>Wizara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kisekta</a:t>
            </a:r>
            <a:r>
              <a:rPr lang="en-US" dirty="0"/>
              <a:t> </a:t>
            </a:r>
            <a:r>
              <a:rPr lang="en-US" dirty="0" err="1"/>
              <a:t>zina</a:t>
            </a:r>
            <a:r>
              <a:rPr lang="en-US" dirty="0"/>
              <a:t> </a:t>
            </a:r>
            <a:r>
              <a:rPr lang="en-US" dirty="0" err="1"/>
              <a:t>jukumu</a:t>
            </a:r>
            <a:r>
              <a:rPr lang="en-US" dirty="0"/>
              <a:t> la </a:t>
            </a:r>
            <a:r>
              <a:rPr lang="en-US" dirty="0" err="1"/>
              <a:t>kuhakikisha</a:t>
            </a:r>
            <a:r>
              <a:rPr lang="en-US" dirty="0"/>
              <a:t> sera, </a:t>
            </a:r>
            <a:r>
              <a:rPr lang="en-US" dirty="0" err="1"/>
              <a:t>sheria</a:t>
            </a:r>
            <a:r>
              <a:rPr lang="en-US" dirty="0"/>
              <a:t> </a:t>
            </a:r>
            <a:r>
              <a:rPr lang="en-US" dirty="0" err="1"/>
              <a:t>kanuni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miongozo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kisekta</a:t>
            </a:r>
            <a:r>
              <a:rPr lang="en-US" dirty="0"/>
              <a:t> </a:t>
            </a:r>
            <a:r>
              <a:rPr lang="en-US" dirty="0" err="1"/>
              <a:t>inawafikia</a:t>
            </a:r>
            <a:r>
              <a:rPr lang="en-US" dirty="0"/>
              <a:t> </a:t>
            </a:r>
            <a:r>
              <a:rPr lang="en-US" dirty="0" err="1"/>
              <a:t>watumishi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sekta</a:t>
            </a:r>
            <a:r>
              <a:rPr lang="en-US" dirty="0"/>
              <a:t> </a:t>
            </a:r>
            <a:r>
              <a:rPr lang="en-US" dirty="0" err="1"/>
              <a:t>husika</a:t>
            </a:r>
            <a:r>
              <a:rPr lang="en-US" dirty="0"/>
              <a:t> </a:t>
            </a:r>
            <a:r>
              <a:rPr lang="en-US" dirty="0" err="1"/>
              <a:t>ikiwa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pamoja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watumishi</a:t>
            </a:r>
            <a:r>
              <a:rPr lang="en-US" dirty="0"/>
              <a:t> </a:t>
            </a:r>
            <a:r>
              <a:rPr lang="en-US" dirty="0" err="1"/>
              <a:t>wapya</a:t>
            </a:r>
            <a:r>
              <a:rPr lang="en-US" dirty="0"/>
              <a:t>. Pale </a:t>
            </a:r>
            <a:r>
              <a:rPr lang="en-US" dirty="0" err="1"/>
              <a:t>ambapo</a:t>
            </a:r>
            <a:r>
              <a:rPr lang="en-US" dirty="0"/>
              <a:t> </a:t>
            </a:r>
            <a:r>
              <a:rPr lang="en-US" dirty="0" err="1"/>
              <a:t>wizara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kisekta</a:t>
            </a:r>
            <a:r>
              <a:rPr lang="en-US" dirty="0"/>
              <a:t> </a:t>
            </a:r>
            <a:r>
              <a:rPr lang="en-US" dirty="0" err="1"/>
              <a:t>zinapopewa</a:t>
            </a:r>
            <a:r>
              <a:rPr lang="en-US" dirty="0"/>
              <a:t> </a:t>
            </a:r>
            <a:r>
              <a:rPr lang="en-US" dirty="0" err="1"/>
              <a:t>jukumu</a:t>
            </a:r>
            <a:r>
              <a:rPr lang="en-US" dirty="0"/>
              <a:t> la </a:t>
            </a:r>
            <a:r>
              <a:rPr lang="en-US" dirty="0" err="1"/>
              <a:t>kuwapangia</a:t>
            </a:r>
            <a:r>
              <a:rPr lang="en-US" dirty="0"/>
              <a:t> </a:t>
            </a:r>
            <a:r>
              <a:rPr lang="en-US" dirty="0" err="1"/>
              <a:t>vituo</a:t>
            </a:r>
            <a:r>
              <a:rPr lang="en-US" dirty="0"/>
              <a:t> </a:t>
            </a:r>
            <a:r>
              <a:rPr lang="en-US" dirty="0" err="1"/>
              <a:t>vya</a:t>
            </a:r>
            <a:r>
              <a:rPr lang="en-US" dirty="0"/>
              <a:t> </a:t>
            </a:r>
            <a:r>
              <a:rPr lang="en-US" dirty="0" err="1"/>
              <a:t>kazi</a:t>
            </a:r>
            <a:r>
              <a:rPr lang="en-US" dirty="0"/>
              <a:t> </a:t>
            </a:r>
            <a:r>
              <a:rPr lang="en-US" dirty="0" err="1"/>
              <a:t>watumishi</a:t>
            </a:r>
            <a:r>
              <a:rPr lang="en-US" dirty="0"/>
              <a:t> </a:t>
            </a:r>
            <a:r>
              <a:rPr lang="en-US" dirty="0" err="1"/>
              <a:t>wapya</a:t>
            </a:r>
            <a:r>
              <a:rPr lang="en-US" dirty="0"/>
              <a:t> </a:t>
            </a:r>
            <a:r>
              <a:rPr lang="en-US" dirty="0" err="1"/>
              <a:t>zihakikishe</a:t>
            </a:r>
            <a:r>
              <a:rPr lang="en-US" dirty="0"/>
              <a:t> </a:t>
            </a:r>
            <a:r>
              <a:rPr lang="en-US" dirty="0" err="1"/>
              <a:t>watumishi</a:t>
            </a:r>
            <a:r>
              <a:rPr lang="en-US" dirty="0"/>
              <a:t> </a:t>
            </a:r>
            <a:r>
              <a:rPr lang="en-US" dirty="0" err="1"/>
              <a:t>hao</a:t>
            </a:r>
            <a:r>
              <a:rPr lang="en-US" dirty="0"/>
              <a:t> </a:t>
            </a:r>
            <a:r>
              <a:rPr lang="en-US" dirty="0" err="1"/>
              <a:t>wanakidhi</a:t>
            </a:r>
            <a:r>
              <a:rPr lang="en-US" dirty="0"/>
              <a:t> </a:t>
            </a:r>
            <a:r>
              <a:rPr lang="en-US" dirty="0" err="1"/>
              <a:t>sifa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miundo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kiutumishi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/>
              <a:t>6. </a:t>
            </a:r>
            <a:r>
              <a:rPr lang="en-US" b="1" dirty="0" err="1"/>
              <a:t>Tume</a:t>
            </a:r>
            <a:r>
              <a:rPr lang="en-US" b="1" dirty="0"/>
              <a:t> </a:t>
            </a:r>
            <a:r>
              <a:rPr lang="en-US" b="1" dirty="0" err="1"/>
              <a:t>ya</a:t>
            </a:r>
            <a:r>
              <a:rPr lang="en-US" b="1" dirty="0"/>
              <a:t> </a:t>
            </a:r>
            <a:r>
              <a:rPr lang="en-US" b="1" dirty="0" err="1"/>
              <a:t>Utumishi</a:t>
            </a:r>
            <a:r>
              <a:rPr lang="en-US" b="1" dirty="0"/>
              <a:t> </a:t>
            </a:r>
            <a:r>
              <a:rPr lang="en-US" b="1" dirty="0" err="1"/>
              <a:t>wa</a:t>
            </a:r>
            <a:r>
              <a:rPr lang="en-US" b="1" dirty="0"/>
              <a:t> </a:t>
            </a:r>
            <a:r>
              <a:rPr lang="en-US" b="1" dirty="0" err="1"/>
              <a:t>Umma</a:t>
            </a:r>
            <a:endParaRPr lang="en-US" b="1" dirty="0"/>
          </a:p>
          <a:p>
            <a:r>
              <a:rPr lang="en-US" dirty="0" err="1"/>
              <a:t>Tume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Utumishi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Umma</a:t>
            </a:r>
            <a:r>
              <a:rPr lang="en-US" dirty="0"/>
              <a:t> </a:t>
            </a:r>
            <a:r>
              <a:rPr lang="en-US" dirty="0" err="1"/>
              <a:t>ina</a:t>
            </a:r>
            <a:r>
              <a:rPr lang="en-US" dirty="0"/>
              <a:t> </a:t>
            </a:r>
            <a:r>
              <a:rPr lang="en-US" dirty="0" err="1"/>
              <a:t>jukumu</a:t>
            </a:r>
            <a:r>
              <a:rPr lang="en-US" dirty="0"/>
              <a:t> la </a:t>
            </a:r>
            <a:r>
              <a:rPr lang="en-US" dirty="0" err="1"/>
              <a:t>kusimamia</a:t>
            </a:r>
            <a:r>
              <a:rPr lang="en-US" dirty="0"/>
              <a:t> </a:t>
            </a:r>
            <a:r>
              <a:rPr lang="en-US" dirty="0" err="1"/>
              <a:t>uzingatiwaji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Sheria</a:t>
            </a:r>
            <a:r>
              <a:rPr lang="en-US" dirty="0"/>
              <a:t>, </a:t>
            </a:r>
            <a:r>
              <a:rPr lang="en-US" dirty="0" err="1"/>
              <a:t>Kanuni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Taratibu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Utumishi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Umma</a:t>
            </a:r>
            <a:r>
              <a:rPr lang="en-US" dirty="0"/>
              <a:t> </a:t>
            </a:r>
            <a:r>
              <a:rPr lang="en-US" dirty="0" err="1"/>
              <a:t>ikiwa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pamoja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utoaji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mafunzo</a:t>
            </a:r>
            <a:r>
              <a:rPr lang="en-US" dirty="0"/>
              <a:t> </a:t>
            </a:r>
            <a:r>
              <a:rPr lang="en-US" dirty="0" err="1"/>
              <a:t>elekezi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awali</a:t>
            </a:r>
            <a:r>
              <a:rPr lang="en-US" dirty="0"/>
              <a:t> </a:t>
            </a:r>
            <a:r>
              <a:rPr lang="en-US" dirty="0" err="1"/>
              <a:t>kwa</a:t>
            </a:r>
            <a:r>
              <a:rPr lang="en-US" dirty="0"/>
              <a:t> </a:t>
            </a:r>
            <a:r>
              <a:rPr lang="en-US" dirty="0" err="1"/>
              <a:t>watumishi</a:t>
            </a:r>
            <a:r>
              <a:rPr lang="en-US" dirty="0"/>
              <a:t> </a:t>
            </a:r>
            <a:r>
              <a:rPr lang="en-US" dirty="0" err="1"/>
              <a:t>wapya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 </a:t>
            </a:r>
            <a:r>
              <a:rPr lang="en-US" b="1" dirty="0" err="1"/>
              <a:t>Sekretarieti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Mikoa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Mamlaka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Serikali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Mitaa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b="1" dirty="0"/>
              <a:t>7. </a:t>
            </a:r>
            <a:r>
              <a:rPr lang="en-US" b="1" dirty="0" err="1"/>
              <a:t>Tume</a:t>
            </a:r>
            <a:r>
              <a:rPr lang="en-US" b="1" dirty="0"/>
              <a:t> </a:t>
            </a:r>
            <a:r>
              <a:rPr lang="en-US" b="1" dirty="0" err="1"/>
              <a:t>ya</a:t>
            </a:r>
            <a:r>
              <a:rPr lang="en-US" b="1" dirty="0"/>
              <a:t> </a:t>
            </a:r>
            <a:r>
              <a:rPr lang="en-US" b="1" dirty="0" err="1"/>
              <a:t>Utumishi</a:t>
            </a:r>
            <a:r>
              <a:rPr lang="en-US" b="1" dirty="0"/>
              <a:t> </a:t>
            </a:r>
            <a:r>
              <a:rPr lang="en-US" b="1" dirty="0" err="1"/>
              <a:t>wa</a:t>
            </a:r>
            <a:r>
              <a:rPr lang="en-US" b="1" dirty="0"/>
              <a:t> </a:t>
            </a:r>
            <a:r>
              <a:rPr lang="en-US" b="1" dirty="0" err="1"/>
              <a:t>Walimu</a:t>
            </a:r>
            <a:endParaRPr lang="en-US" b="1" dirty="0"/>
          </a:p>
          <a:p>
            <a:r>
              <a:rPr lang="en-US" dirty="0" err="1"/>
              <a:t>Katika</a:t>
            </a:r>
            <a:r>
              <a:rPr lang="en-US" dirty="0"/>
              <a:t> </a:t>
            </a:r>
            <a:r>
              <a:rPr lang="en-US" dirty="0" err="1"/>
              <a:t>kutekeleza</a:t>
            </a:r>
            <a:r>
              <a:rPr lang="en-US" dirty="0"/>
              <a:t> </a:t>
            </a:r>
            <a:r>
              <a:rPr lang="en-US" dirty="0" err="1"/>
              <a:t>Kiongozi</a:t>
            </a:r>
            <a:r>
              <a:rPr lang="en-US" dirty="0"/>
              <a:t> </a:t>
            </a:r>
            <a:r>
              <a:rPr lang="en-US" dirty="0" err="1"/>
              <a:t>hiki</a:t>
            </a:r>
            <a:r>
              <a:rPr lang="en-US" dirty="0"/>
              <a:t> </a:t>
            </a:r>
            <a:r>
              <a:rPr lang="en-US" dirty="0" err="1"/>
              <a:t>Tume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Utumishi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Walimu</a:t>
            </a:r>
            <a:r>
              <a:rPr lang="en-US" dirty="0"/>
              <a:t> </a:t>
            </a:r>
            <a:r>
              <a:rPr lang="en-US" dirty="0" err="1"/>
              <a:t>ina</a:t>
            </a:r>
            <a:r>
              <a:rPr lang="en-US" dirty="0"/>
              <a:t> </a:t>
            </a:r>
            <a:r>
              <a:rPr lang="en-US" dirty="0" err="1"/>
              <a:t>jukumu</a:t>
            </a:r>
            <a:r>
              <a:rPr lang="en-US" dirty="0"/>
              <a:t> la </a:t>
            </a:r>
            <a:r>
              <a:rPr lang="en-US" dirty="0" err="1"/>
              <a:t>kuwasajili</a:t>
            </a:r>
            <a:r>
              <a:rPr lang="en-US" dirty="0"/>
              <a:t> </a:t>
            </a:r>
            <a:r>
              <a:rPr lang="en-US" dirty="0" err="1"/>
              <a:t>walimu</a:t>
            </a:r>
            <a:r>
              <a:rPr lang="en-US" dirty="0"/>
              <a:t> </a:t>
            </a:r>
            <a:r>
              <a:rPr lang="en-US" dirty="0" err="1"/>
              <a:t>wapya</a:t>
            </a:r>
            <a:r>
              <a:rPr lang="en-US" dirty="0"/>
              <a:t>, </a:t>
            </a:r>
            <a:r>
              <a:rPr lang="en-US" dirty="0" err="1"/>
              <a:t>kukamilisha</a:t>
            </a:r>
            <a:r>
              <a:rPr lang="en-US" dirty="0"/>
              <a:t> </a:t>
            </a:r>
            <a:r>
              <a:rPr lang="en-US" dirty="0" err="1"/>
              <a:t>taratibu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ajira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walimu</a:t>
            </a:r>
            <a:r>
              <a:rPr lang="en-US" dirty="0"/>
              <a:t> </a:t>
            </a:r>
            <a:r>
              <a:rPr lang="en-US" dirty="0" err="1"/>
              <a:t>wapya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kutoa</a:t>
            </a:r>
            <a:r>
              <a:rPr lang="en-US" dirty="0"/>
              <a:t> </a:t>
            </a:r>
            <a:r>
              <a:rPr lang="en-US" dirty="0" err="1"/>
              <a:t>mafunzo</a:t>
            </a:r>
            <a:r>
              <a:rPr lang="en-US" dirty="0"/>
              <a:t> </a:t>
            </a:r>
            <a:r>
              <a:rPr lang="en-US" dirty="0" err="1"/>
              <a:t>kuhusu</a:t>
            </a:r>
            <a:r>
              <a:rPr lang="en-US" dirty="0"/>
              <a:t> </a:t>
            </a:r>
            <a:r>
              <a:rPr lang="en-US" dirty="0" err="1"/>
              <a:t>Maadili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Miiko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kazi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Ualimu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1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11038"/>
          </a:xfrm>
        </p:spPr>
        <p:txBody>
          <a:bodyPr/>
          <a:lstStyle/>
          <a:p>
            <a:r>
              <a:rPr lang="en-US" dirty="0" err="1" smtClean="0"/>
              <a:t>Maana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 smtClean="0"/>
              <a:t>elekezi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429556"/>
            <a:ext cx="10363826" cy="43616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cap="none" dirty="0" err="1" smtClean="0"/>
              <a:t>Mafunzo</a:t>
            </a:r>
            <a:r>
              <a:rPr lang="en-US" cap="none" dirty="0" smtClean="0"/>
              <a:t> </a:t>
            </a:r>
            <a:r>
              <a:rPr lang="en-US" cap="none" dirty="0" err="1" smtClean="0"/>
              <a:t>elekezi</a:t>
            </a:r>
            <a:r>
              <a:rPr lang="en-US" cap="none" dirty="0" smtClean="0"/>
              <a:t> </a:t>
            </a:r>
            <a:r>
              <a:rPr lang="en-US" cap="none" dirty="0" err="1" smtClean="0"/>
              <a:t>ni</a:t>
            </a:r>
            <a:r>
              <a:rPr lang="en-US" cap="none" dirty="0" smtClean="0"/>
              <a:t> </a:t>
            </a:r>
            <a:r>
              <a:rPr lang="en-US" cap="none" dirty="0" err="1" smtClean="0"/>
              <a:t>maelezo</a:t>
            </a:r>
            <a:r>
              <a:rPr lang="en-US" cap="none" dirty="0" smtClean="0"/>
              <a:t>/</a:t>
            </a:r>
            <a:r>
              <a:rPr lang="en-US" cap="none" dirty="0" err="1" smtClean="0"/>
              <a:t>maelekezo</a:t>
            </a:r>
            <a:r>
              <a:rPr lang="en-US" cap="none" dirty="0" smtClean="0"/>
              <a:t> </a:t>
            </a:r>
            <a:r>
              <a:rPr lang="en-US" cap="none" dirty="0" err="1" smtClean="0"/>
              <a:t>yote</a:t>
            </a:r>
            <a:r>
              <a:rPr lang="en-US" cap="none" dirty="0" smtClean="0"/>
              <a:t> </a:t>
            </a:r>
            <a:r>
              <a:rPr lang="en-US" cap="none" dirty="0" err="1" smtClean="0"/>
              <a:t>anayopewa</a:t>
            </a:r>
            <a:r>
              <a:rPr lang="en-US" cap="none" dirty="0" smtClean="0"/>
              <a:t> </a:t>
            </a:r>
            <a:r>
              <a:rPr lang="en-US" cap="none" dirty="0" err="1" smtClean="0"/>
              <a:t>mwajiriwa</a:t>
            </a:r>
            <a:r>
              <a:rPr lang="en-US" cap="none" dirty="0" smtClean="0"/>
              <a:t> </a:t>
            </a:r>
            <a:r>
              <a:rPr lang="en-US" cap="none" dirty="0" err="1" smtClean="0"/>
              <a:t>mpya</a:t>
            </a:r>
            <a:r>
              <a:rPr lang="en-US" cap="none" dirty="0" smtClean="0"/>
              <a:t> </a:t>
            </a:r>
            <a:r>
              <a:rPr lang="en-US" cap="none" dirty="0" err="1" smtClean="0"/>
              <a:t>mara</a:t>
            </a:r>
            <a:r>
              <a:rPr lang="en-US" cap="none" dirty="0" smtClean="0"/>
              <a:t> </a:t>
            </a:r>
            <a:r>
              <a:rPr lang="en-US" cap="none" dirty="0" err="1" smtClean="0"/>
              <a:t>baada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kuajiriwa</a:t>
            </a:r>
            <a:r>
              <a:rPr lang="en-US" cap="none" dirty="0"/>
              <a:t> </a:t>
            </a:r>
            <a:r>
              <a:rPr lang="en-US" cap="none" dirty="0" err="1" smtClean="0"/>
              <a:t>yanayolenga</a:t>
            </a:r>
            <a:r>
              <a:rPr lang="en-US" cap="none" dirty="0" smtClean="0"/>
              <a:t> </a:t>
            </a:r>
            <a:r>
              <a:rPr lang="en-US" cap="none" dirty="0" err="1" smtClean="0"/>
              <a:t>kumwezesha</a:t>
            </a:r>
            <a:r>
              <a:rPr lang="en-US" dirty="0" smtClean="0"/>
              <a:t>:</a:t>
            </a:r>
            <a:endParaRPr lang="en-US" cap="none" dirty="0" smtClean="0"/>
          </a:p>
          <a:p>
            <a:r>
              <a:rPr lang="en-US" cap="none" dirty="0" err="1" smtClean="0"/>
              <a:t>Kufahamu</a:t>
            </a:r>
            <a:r>
              <a:rPr lang="en-US" cap="none" dirty="0" smtClean="0"/>
              <a:t> </a:t>
            </a:r>
            <a:r>
              <a:rPr lang="en-US" cap="none" dirty="0" err="1" smtClean="0"/>
              <a:t>dira</a:t>
            </a:r>
            <a:r>
              <a:rPr lang="en-US" cap="none" dirty="0"/>
              <a:t>, </a:t>
            </a:r>
            <a:r>
              <a:rPr lang="en-US" cap="none" dirty="0" err="1"/>
              <a:t>dhima</a:t>
            </a:r>
            <a:r>
              <a:rPr lang="en-US" cap="none" dirty="0"/>
              <a:t> </a:t>
            </a:r>
            <a:r>
              <a:rPr lang="en-US" cap="none" dirty="0" err="1"/>
              <a:t>na</a:t>
            </a:r>
            <a:r>
              <a:rPr lang="en-US" cap="none" dirty="0"/>
              <a:t> </a:t>
            </a:r>
            <a:r>
              <a:rPr lang="en-US" cap="none" dirty="0" err="1"/>
              <a:t>malengo</a:t>
            </a:r>
            <a:r>
              <a:rPr lang="en-US" cap="none" dirty="0"/>
              <a:t> </a:t>
            </a:r>
            <a:r>
              <a:rPr lang="en-US" cap="none" dirty="0" err="1"/>
              <a:t>ya</a:t>
            </a:r>
            <a:r>
              <a:rPr lang="en-US" cap="none" dirty="0"/>
              <a:t> </a:t>
            </a:r>
            <a:r>
              <a:rPr lang="en-US" cap="none" dirty="0" err="1" smtClean="0"/>
              <a:t>taasisi</a:t>
            </a:r>
            <a:r>
              <a:rPr lang="en-US" dirty="0"/>
              <a:t>;</a:t>
            </a:r>
            <a:endParaRPr lang="en-US" cap="none" dirty="0"/>
          </a:p>
          <a:p>
            <a:r>
              <a:rPr lang="en-US" cap="none" dirty="0" err="1"/>
              <a:t>Kufahamu</a:t>
            </a:r>
            <a:r>
              <a:rPr lang="en-US" cap="none" dirty="0"/>
              <a:t> </a:t>
            </a:r>
            <a:r>
              <a:rPr lang="en-US" cap="none" dirty="0" err="1"/>
              <a:t>haki</a:t>
            </a:r>
            <a:r>
              <a:rPr lang="en-US" cap="none" dirty="0"/>
              <a:t> </a:t>
            </a:r>
            <a:r>
              <a:rPr lang="en-US" cap="none" dirty="0" err="1"/>
              <a:t>na</a:t>
            </a:r>
            <a:r>
              <a:rPr lang="en-US" cap="none" dirty="0"/>
              <a:t> </a:t>
            </a:r>
            <a:r>
              <a:rPr lang="en-US" cap="none" dirty="0" err="1"/>
              <a:t>wajibu</a:t>
            </a:r>
            <a:r>
              <a:rPr lang="en-US" cap="none" dirty="0"/>
              <a:t> </a:t>
            </a:r>
            <a:r>
              <a:rPr lang="en-US" cap="none" dirty="0" smtClean="0"/>
              <a:t>wake </a:t>
            </a:r>
            <a:r>
              <a:rPr lang="en-US" cap="none" dirty="0" err="1" smtClean="0"/>
              <a:t>kama</a:t>
            </a:r>
            <a:r>
              <a:rPr lang="en-US" cap="none" dirty="0" smtClean="0"/>
              <a:t> </a:t>
            </a:r>
            <a:r>
              <a:rPr lang="en-US" cap="none" dirty="0" err="1" smtClean="0"/>
              <a:t>mtumishi</a:t>
            </a:r>
            <a:r>
              <a:rPr lang="en-US" cap="none" dirty="0" smtClean="0"/>
              <a:t>;</a:t>
            </a:r>
          </a:p>
          <a:p>
            <a:r>
              <a:rPr lang="en-US" cap="none" dirty="0" err="1" smtClean="0"/>
              <a:t>Kutambua</a:t>
            </a:r>
            <a:r>
              <a:rPr lang="en-US" cap="none" dirty="0" smtClean="0"/>
              <a:t> </a:t>
            </a:r>
            <a:r>
              <a:rPr lang="en-US" cap="none" dirty="0" err="1" smtClean="0"/>
              <a:t>majukumu</a:t>
            </a:r>
            <a:r>
              <a:rPr lang="en-US" cap="none" dirty="0" smtClean="0"/>
              <a:t>  </a:t>
            </a:r>
            <a:r>
              <a:rPr lang="en-US" cap="none" dirty="0" err="1" smtClean="0"/>
              <a:t>yake</a:t>
            </a:r>
            <a:r>
              <a:rPr lang="en-US" cap="none" dirty="0" smtClean="0"/>
              <a:t>, </a:t>
            </a:r>
            <a:r>
              <a:rPr lang="en-US" cap="none" dirty="0" err="1" smtClean="0"/>
              <a:t>viwango</a:t>
            </a:r>
            <a:r>
              <a:rPr lang="en-US" cap="none" dirty="0" smtClean="0"/>
              <a:t> </a:t>
            </a:r>
            <a:r>
              <a:rPr lang="en-US" cap="none" dirty="0" err="1"/>
              <a:t>vya</a:t>
            </a:r>
            <a:r>
              <a:rPr lang="en-US" cap="none" dirty="0"/>
              <a:t> </a:t>
            </a:r>
            <a:r>
              <a:rPr lang="en-US" cap="none" dirty="0" err="1"/>
              <a:t>utekelezaji</a:t>
            </a:r>
            <a:r>
              <a:rPr lang="en-US" cap="none" dirty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taratibu</a:t>
            </a:r>
            <a:r>
              <a:rPr lang="en-US" cap="none" dirty="0" smtClean="0"/>
              <a:t> </a:t>
            </a:r>
            <a:r>
              <a:rPr lang="en-US" cap="none" dirty="0" err="1" smtClean="0"/>
              <a:t>zilizopo</a:t>
            </a:r>
            <a:r>
              <a:rPr lang="en-US" cap="none" dirty="0" smtClean="0"/>
              <a:t> </a:t>
            </a:r>
            <a:r>
              <a:rPr lang="en-US" cap="none" dirty="0" err="1"/>
              <a:t>katika</a:t>
            </a:r>
            <a:r>
              <a:rPr lang="en-US" cap="none" dirty="0"/>
              <a:t> </a:t>
            </a:r>
            <a:r>
              <a:rPr lang="en-US" cap="none" dirty="0" err="1"/>
              <a:t>utekelezaji</a:t>
            </a:r>
            <a:r>
              <a:rPr lang="en-US" cap="none" dirty="0"/>
              <a:t> </a:t>
            </a:r>
            <a:r>
              <a:rPr lang="en-US" cap="none" dirty="0" err="1" smtClean="0"/>
              <a:t>wa</a:t>
            </a:r>
            <a:r>
              <a:rPr lang="en-US" cap="none" dirty="0" smtClean="0"/>
              <a:t> </a:t>
            </a:r>
            <a:r>
              <a:rPr lang="en-US" cap="none" dirty="0" err="1" smtClean="0"/>
              <a:t>majukumu</a:t>
            </a:r>
            <a:r>
              <a:rPr lang="en-US" cap="none" dirty="0" smtClean="0"/>
              <a:t> </a:t>
            </a:r>
            <a:r>
              <a:rPr lang="en-US" cap="none" dirty="0" err="1" smtClean="0"/>
              <a:t>hayo</a:t>
            </a:r>
            <a:r>
              <a:rPr lang="en-US" dirty="0"/>
              <a:t>;</a:t>
            </a:r>
            <a:endParaRPr lang="en-US" cap="none" dirty="0"/>
          </a:p>
          <a:p>
            <a:r>
              <a:rPr lang="en-US" cap="none" dirty="0" err="1"/>
              <a:t>Kufahamu</a:t>
            </a:r>
            <a:r>
              <a:rPr lang="en-US" cap="none" dirty="0"/>
              <a:t> </a:t>
            </a:r>
            <a:r>
              <a:rPr lang="en-US" cap="none" dirty="0" err="1"/>
              <a:t>mazingira</a:t>
            </a:r>
            <a:r>
              <a:rPr lang="en-US" cap="none" dirty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kazi</a:t>
            </a:r>
            <a:r>
              <a:rPr lang="en-US" cap="none" dirty="0" smtClean="0"/>
              <a:t>, </a:t>
            </a:r>
            <a:r>
              <a:rPr lang="en-US" cap="none" dirty="0" err="1" smtClean="0"/>
              <a:t>kijamii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kiuchumi</a:t>
            </a:r>
            <a:r>
              <a:rPr lang="en-US" cap="none" dirty="0" smtClean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/>
              <a:t>mbinu</a:t>
            </a:r>
            <a:r>
              <a:rPr lang="en-US" cap="none" dirty="0"/>
              <a:t> </a:t>
            </a:r>
            <a:r>
              <a:rPr lang="en-US" cap="none" dirty="0" err="1"/>
              <a:t>za</a:t>
            </a:r>
            <a:r>
              <a:rPr lang="en-US" cap="none" dirty="0"/>
              <a:t> </a:t>
            </a:r>
            <a:r>
              <a:rPr lang="en-US" cap="none" dirty="0" err="1"/>
              <a:t>kukabiliana</a:t>
            </a:r>
            <a:r>
              <a:rPr lang="en-US" cap="none" dirty="0"/>
              <a:t> </a:t>
            </a:r>
            <a:r>
              <a:rPr lang="en-US" cap="none" dirty="0" err="1"/>
              <a:t>na</a:t>
            </a:r>
            <a:r>
              <a:rPr lang="en-US" cap="none" dirty="0"/>
              <a:t> </a:t>
            </a:r>
            <a:r>
              <a:rPr lang="en-US" cap="none" dirty="0" err="1"/>
              <a:t>changamoto</a:t>
            </a:r>
            <a:r>
              <a:rPr lang="en-US" cap="none" dirty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mazingira</a:t>
            </a:r>
            <a:r>
              <a:rPr lang="en-US" cap="none" dirty="0" smtClean="0"/>
              <a:t> </a:t>
            </a:r>
            <a:r>
              <a:rPr lang="en-US" cap="none" dirty="0" err="1" smtClean="0"/>
              <a:t>hayo</a:t>
            </a:r>
            <a:r>
              <a:rPr lang="en-US" dirty="0"/>
              <a:t>;</a:t>
            </a:r>
            <a:endParaRPr lang="en-US" cap="none" dirty="0"/>
          </a:p>
          <a:p>
            <a:r>
              <a:rPr lang="en-US" cap="none" dirty="0" err="1" smtClean="0"/>
              <a:t>Kutambua</a:t>
            </a:r>
            <a:r>
              <a:rPr lang="en-US" cap="none" dirty="0" smtClean="0"/>
              <a:t> </a:t>
            </a:r>
            <a:r>
              <a:rPr lang="en-US" cap="none" dirty="0" err="1"/>
              <a:t>maadili</a:t>
            </a:r>
            <a:r>
              <a:rPr lang="en-US" cap="none" dirty="0"/>
              <a:t> </a:t>
            </a:r>
            <a:r>
              <a:rPr lang="en-US" cap="none" dirty="0" err="1" smtClean="0"/>
              <a:t>na</a:t>
            </a:r>
            <a:r>
              <a:rPr lang="en-US" cap="none" dirty="0" smtClean="0"/>
              <a:t> </a:t>
            </a:r>
            <a:r>
              <a:rPr lang="en-US" cap="none" dirty="0" err="1" smtClean="0"/>
              <a:t>kanuni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utendaji</a:t>
            </a:r>
            <a:r>
              <a:rPr lang="en-US" cap="none" dirty="0" smtClean="0"/>
              <a:t> </a:t>
            </a:r>
            <a:r>
              <a:rPr lang="en-US" cap="none" dirty="0" err="1" smtClean="0"/>
              <a:t>katika</a:t>
            </a:r>
            <a:r>
              <a:rPr lang="en-US" cap="none" dirty="0" smtClean="0"/>
              <a:t> </a:t>
            </a:r>
            <a:r>
              <a:rPr lang="en-US" cap="none" dirty="0" err="1" smtClean="0"/>
              <a:t>utumishi</a:t>
            </a:r>
            <a:r>
              <a:rPr lang="en-US" cap="none" dirty="0" smtClean="0"/>
              <a:t> </a:t>
            </a:r>
            <a:r>
              <a:rPr lang="en-US" cap="none" dirty="0" err="1"/>
              <a:t>wa</a:t>
            </a:r>
            <a:r>
              <a:rPr lang="en-US" cap="none" dirty="0"/>
              <a:t> </a:t>
            </a:r>
            <a:r>
              <a:rPr lang="en-US" cap="none" dirty="0" err="1" smtClean="0"/>
              <a:t>umma</a:t>
            </a:r>
            <a:r>
              <a:rPr lang="en-US" cap="none" dirty="0" smtClean="0"/>
              <a:t>;</a:t>
            </a:r>
          </a:p>
          <a:p>
            <a:r>
              <a:rPr lang="en-US" cap="none" dirty="0" err="1" smtClean="0"/>
              <a:t>Kujenga</a:t>
            </a:r>
            <a:r>
              <a:rPr lang="en-US" cap="none" dirty="0" smtClean="0"/>
              <a:t> </a:t>
            </a:r>
            <a:r>
              <a:rPr lang="en-US" cap="none" dirty="0" err="1" smtClean="0"/>
              <a:t>misingi</a:t>
            </a:r>
            <a:r>
              <a:rPr lang="en-US" cap="none" dirty="0" smtClean="0"/>
              <a:t> </a:t>
            </a:r>
            <a:r>
              <a:rPr lang="en-US" cap="none" dirty="0" err="1" smtClean="0"/>
              <a:t>ya</a:t>
            </a:r>
            <a:r>
              <a:rPr lang="en-US" cap="none" dirty="0" smtClean="0"/>
              <a:t> </a:t>
            </a:r>
            <a:r>
              <a:rPr lang="en-US" cap="none" dirty="0" err="1" smtClean="0"/>
              <a:t>mahusiano</a:t>
            </a:r>
            <a:r>
              <a:rPr lang="en-US" cap="none" dirty="0" smtClean="0"/>
              <a:t> </a:t>
            </a:r>
            <a:r>
              <a:rPr lang="en-US" cap="none" dirty="0" err="1"/>
              <a:t>mazuri</a:t>
            </a:r>
            <a:r>
              <a:rPr lang="en-US" cap="none" dirty="0"/>
              <a:t> </a:t>
            </a:r>
            <a:r>
              <a:rPr lang="en-US" cap="none" dirty="0" err="1"/>
              <a:t>baina</a:t>
            </a:r>
            <a:r>
              <a:rPr lang="en-US" cap="none" dirty="0"/>
              <a:t> </a:t>
            </a:r>
            <a:r>
              <a:rPr lang="en-US" cap="none" dirty="0" err="1"/>
              <a:t>ya</a:t>
            </a:r>
            <a:r>
              <a:rPr lang="en-US" cap="none" dirty="0"/>
              <a:t> </a:t>
            </a:r>
            <a:r>
              <a:rPr lang="en-US" cap="none" dirty="0" err="1" smtClean="0"/>
              <a:t>mwajiriwa</a:t>
            </a:r>
            <a:r>
              <a:rPr lang="en-US" cap="none" dirty="0" smtClean="0"/>
              <a:t> </a:t>
            </a:r>
            <a:r>
              <a:rPr lang="en-US" cap="none" dirty="0" err="1" smtClean="0"/>
              <a:t>mpya</a:t>
            </a:r>
            <a:r>
              <a:rPr lang="en-US" cap="none" dirty="0" smtClean="0"/>
              <a:t>, </a:t>
            </a:r>
            <a:r>
              <a:rPr lang="en-US" cap="none" dirty="0" err="1" smtClean="0"/>
              <a:t>watumishi</a:t>
            </a:r>
            <a:r>
              <a:rPr lang="en-US" cap="none" dirty="0" smtClean="0"/>
              <a:t> </a:t>
            </a:r>
            <a:r>
              <a:rPr lang="en-US" cap="none" dirty="0" err="1"/>
              <a:t>wenzake</a:t>
            </a:r>
            <a:r>
              <a:rPr lang="en-US" cap="none" dirty="0"/>
              <a:t> </a:t>
            </a:r>
            <a:r>
              <a:rPr lang="en-US" cap="none" dirty="0" err="1"/>
              <a:t>pamoja</a:t>
            </a:r>
            <a:r>
              <a:rPr lang="en-US" cap="none" dirty="0"/>
              <a:t> </a:t>
            </a:r>
            <a:r>
              <a:rPr lang="en-US" cap="none" dirty="0" err="1"/>
              <a:t>na</a:t>
            </a:r>
            <a:r>
              <a:rPr lang="en-US" cap="none" dirty="0"/>
              <a:t> </a:t>
            </a:r>
            <a:r>
              <a:rPr lang="en-US" cap="none" dirty="0" err="1" smtClean="0"/>
              <a:t>jamii</a:t>
            </a:r>
            <a:r>
              <a:rPr lang="en-US" cap="none" dirty="0" smtClean="0"/>
              <a:t> </a:t>
            </a:r>
            <a:r>
              <a:rPr lang="en-US" cap="none" dirty="0" err="1" smtClean="0"/>
              <a:t>kwa</a:t>
            </a:r>
            <a:r>
              <a:rPr lang="en-US" cap="none" dirty="0" smtClean="0"/>
              <a:t> </a:t>
            </a:r>
            <a:r>
              <a:rPr lang="en-US" cap="none" dirty="0" err="1" smtClean="0"/>
              <a:t>ujumla</a:t>
            </a:r>
            <a:r>
              <a:rPr lang="en-US" dirty="0" smtClean="0"/>
              <a:t>; </a:t>
            </a:r>
            <a:r>
              <a:rPr lang="en-US" dirty="0" err="1" smtClean="0"/>
              <a:t>na</a:t>
            </a:r>
            <a:endParaRPr lang="en-US" cap="none" dirty="0"/>
          </a:p>
          <a:p>
            <a:r>
              <a:rPr lang="en-US" cap="none" dirty="0" err="1" smtClean="0"/>
              <a:t>Kubaki</a:t>
            </a:r>
            <a:r>
              <a:rPr lang="en-US" cap="none" dirty="0" smtClean="0"/>
              <a:t> </a:t>
            </a:r>
            <a:r>
              <a:rPr lang="en-US" cap="none" dirty="0" err="1"/>
              <a:t>katika</a:t>
            </a:r>
            <a:r>
              <a:rPr lang="en-US" cap="none" dirty="0"/>
              <a:t> </a:t>
            </a:r>
            <a:r>
              <a:rPr lang="en-US" dirty="0" err="1"/>
              <a:t>k</a:t>
            </a:r>
            <a:r>
              <a:rPr lang="en-US" cap="none" dirty="0" err="1" smtClean="0"/>
              <a:t>ituo</a:t>
            </a:r>
            <a:r>
              <a:rPr lang="en-US" cap="none" dirty="0" smtClean="0"/>
              <a:t> </a:t>
            </a:r>
            <a:r>
              <a:rPr lang="en-US" cap="none" dirty="0" err="1" smtClean="0"/>
              <a:t>chake</a:t>
            </a:r>
            <a:r>
              <a:rPr lang="en-US" cap="none" dirty="0" smtClean="0"/>
              <a:t> cha </a:t>
            </a:r>
            <a:r>
              <a:rPr lang="en-US" cap="none" dirty="0" err="1"/>
              <a:t>kazi</a:t>
            </a:r>
            <a:r>
              <a:rPr lang="en-US" cap="none" dirty="0"/>
              <a:t> </a:t>
            </a:r>
            <a:r>
              <a:rPr lang="en-US" cap="none" dirty="0" err="1"/>
              <a:t>na</a:t>
            </a:r>
            <a:r>
              <a:rPr lang="en-US" cap="none" dirty="0"/>
              <a:t> </a:t>
            </a:r>
            <a:r>
              <a:rPr lang="en-US" cap="none" dirty="0" err="1"/>
              <a:t>kutoa</a:t>
            </a:r>
            <a:r>
              <a:rPr lang="en-US" cap="none" dirty="0"/>
              <a:t> </a:t>
            </a:r>
            <a:r>
              <a:rPr lang="en-US" cap="none" dirty="0" err="1"/>
              <a:t>huduma</a:t>
            </a:r>
            <a:r>
              <a:rPr lang="en-US" cap="none" dirty="0"/>
              <a:t> bora </a:t>
            </a:r>
            <a:r>
              <a:rPr lang="en-US" cap="none" dirty="0" err="1"/>
              <a:t>kwa</a:t>
            </a:r>
            <a:r>
              <a:rPr lang="en-US" cap="none" dirty="0"/>
              <a:t> </a:t>
            </a:r>
            <a:r>
              <a:rPr lang="en-US" cap="none" dirty="0" err="1"/>
              <a:t>wananchi</a:t>
            </a:r>
            <a:r>
              <a:rPr lang="en-US" cap="none" dirty="0"/>
              <a:t>.</a:t>
            </a:r>
          </a:p>
          <a:p>
            <a:pPr marL="0" indent="0">
              <a:buNone/>
            </a:pPr>
            <a:endParaRPr lang="en-US" cap="none" dirty="0" smtClean="0"/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5523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7249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Wadau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006" y="1654629"/>
            <a:ext cx="10534917" cy="447571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8. </a:t>
            </a:r>
            <a:r>
              <a:rPr lang="en-US" b="1" dirty="0" err="1" smtClean="0"/>
              <a:t>Taasisi</a:t>
            </a:r>
            <a:r>
              <a:rPr lang="en-US" b="1" dirty="0" smtClean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Elimu</a:t>
            </a:r>
            <a:endParaRPr lang="en-US" b="1" dirty="0"/>
          </a:p>
          <a:p>
            <a:r>
              <a:rPr lang="en-US" dirty="0"/>
              <a:t>Chuo cha </a:t>
            </a:r>
            <a:r>
              <a:rPr lang="en-US" dirty="0" err="1"/>
              <a:t>Serikali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Mitaa</a:t>
            </a:r>
            <a:r>
              <a:rPr lang="en-US" dirty="0"/>
              <a:t> – </a:t>
            </a:r>
            <a:r>
              <a:rPr lang="en-US" dirty="0" err="1"/>
              <a:t>Hombolo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Chuo cha </a:t>
            </a:r>
            <a:r>
              <a:rPr lang="en-US" dirty="0" err="1"/>
              <a:t>Uongozi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Mahakama</a:t>
            </a:r>
            <a:r>
              <a:rPr lang="en-US" dirty="0"/>
              <a:t>- </a:t>
            </a:r>
            <a:r>
              <a:rPr lang="en-US" dirty="0" err="1"/>
              <a:t>Lushoto</a:t>
            </a:r>
            <a:r>
              <a:rPr lang="en-US" dirty="0"/>
              <a:t> </a:t>
            </a:r>
            <a:r>
              <a:rPr lang="en-US" dirty="0" err="1"/>
              <a:t>vina</a:t>
            </a:r>
            <a:r>
              <a:rPr lang="en-US" dirty="0"/>
              <a:t> </a:t>
            </a:r>
            <a:r>
              <a:rPr lang="en-US" dirty="0" err="1"/>
              <a:t>jukumu</a:t>
            </a:r>
            <a:r>
              <a:rPr lang="en-US" dirty="0"/>
              <a:t> la </a:t>
            </a:r>
            <a:r>
              <a:rPr lang="en-US" dirty="0" err="1"/>
              <a:t>kutoa</a:t>
            </a:r>
            <a:r>
              <a:rPr lang="en-US" dirty="0"/>
              <a:t> </a:t>
            </a:r>
            <a:r>
              <a:rPr lang="en-US" dirty="0" err="1"/>
              <a:t>mafunzo</a:t>
            </a:r>
            <a:r>
              <a:rPr lang="en-US" dirty="0"/>
              <a:t> </a:t>
            </a:r>
            <a:r>
              <a:rPr lang="en-US" dirty="0" err="1"/>
              <a:t>elekezi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awali</a:t>
            </a:r>
            <a:r>
              <a:rPr lang="en-US" dirty="0"/>
              <a:t>, </a:t>
            </a:r>
            <a:r>
              <a:rPr lang="en-US" dirty="0" err="1"/>
              <a:t>kutoa</a:t>
            </a:r>
            <a:r>
              <a:rPr lang="en-US" dirty="0"/>
              <a:t> </a:t>
            </a:r>
            <a:r>
              <a:rPr lang="en-US" dirty="0" err="1"/>
              <a:t>ushauri</a:t>
            </a:r>
            <a:r>
              <a:rPr lang="en-US" dirty="0"/>
              <a:t> </a:t>
            </a:r>
            <a:r>
              <a:rPr lang="en-US" dirty="0" err="1"/>
              <a:t>kwa</a:t>
            </a:r>
            <a:r>
              <a:rPr lang="en-US" dirty="0"/>
              <a:t> </a:t>
            </a:r>
            <a:r>
              <a:rPr lang="en-US" dirty="0" err="1"/>
              <a:t>Sekretarieti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Mikoa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Mamlaka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Serikali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Mitaa</a:t>
            </a:r>
            <a:r>
              <a:rPr lang="en-US" dirty="0"/>
              <a:t> </a:t>
            </a:r>
            <a:r>
              <a:rPr lang="en-US" dirty="0" err="1"/>
              <a:t>kuhusu</a:t>
            </a:r>
            <a:r>
              <a:rPr lang="en-US" dirty="0"/>
              <a:t> </a:t>
            </a:r>
            <a:r>
              <a:rPr lang="en-US" dirty="0" err="1"/>
              <a:t>namna</a:t>
            </a:r>
            <a:r>
              <a:rPr lang="en-US" dirty="0"/>
              <a:t> bora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kuendesha</a:t>
            </a:r>
            <a:r>
              <a:rPr lang="en-US" dirty="0"/>
              <a:t> </a:t>
            </a:r>
            <a:r>
              <a:rPr lang="en-US" dirty="0" err="1"/>
              <a:t>mafunzo</a:t>
            </a:r>
            <a:r>
              <a:rPr lang="en-US" dirty="0"/>
              <a:t> </a:t>
            </a:r>
            <a:r>
              <a:rPr lang="en-US" dirty="0" err="1"/>
              <a:t>pamoja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kufanya</a:t>
            </a:r>
            <a:r>
              <a:rPr lang="en-US" dirty="0"/>
              <a:t> </a:t>
            </a:r>
            <a:r>
              <a:rPr lang="en-US" dirty="0" err="1"/>
              <a:t>utafiti</a:t>
            </a:r>
            <a:r>
              <a:rPr lang="en-US" dirty="0"/>
              <a:t> </a:t>
            </a:r>
            <a:r>
              <a:rPr lang="en-US" dirty="0" err="1"/>
              <a:t>kuhusu</a:t>
            </a:r>
            <a:r>
              <a:rPr lang="en-US" dirty="0"/>
              <a:t> </a:t>
            </a:r>
            <a:r>
              <a:rPr lang="en-US" dirty="0" err="1"/>
              <a:t>utoaji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mafunzo</a:t>
            </a:r>
            <a:r>
              <a:rPr lang="en-US" dirty="0"/>
              <a:t> </a:t>
            </a:r>
            <a:r>
              <a:rPr lang="en-US" dirty="0" err="1"/>
              <a:t>hayo</a:t>
            </a:r>
            <a:r>
              <a:rPr lang="en-US" dirty="0"/>
              <a:t> </a:t>
            </a:r>
            <a:r>
              <a:rPr lang="en-US" dirty="0" err="1"/>
              <a:t>kwa</a:t>
            </a:r>
            <a:r>
              <a:rPr lang="en-US" dirty="0"/>
              <a:t> </a:t>
            </a:r>
            <a:r>
              <a:rPr lang="en-US" dirty="0" err="1"/>
              <a:t>watumishi</a:t>
            </a:r>
            <a:r>
              <a:rPr lang="en-US" dirty="0"/>
              <a:t> </a:t>
            </a:r>
            <a:r>
              <a:rPr lang="en-US" dirty="0" err="1"/>
              <a:t>wapya</a:t>
            </a:r>
            <a:r>
              <a:rPr lang="en-US" dirty="0"/>
              <a:t> </a:t>
            </a:r>
            <a:r>
              <a:rPr lang="en-US" dirty="0" err="1"/>
              <a:t>katika</a:t>
            </a:r>
            <a:r>
              <a:rPr lang="en-US" dirty="0"/>
              <a:t> </a:t>
            </a:r>
            <a:r>
              <a:rPr lang="en-US" dirty="0" err="1"/>
              <a:t>Sekretarieti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Mikoa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Mamlaka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Serikali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Mitaa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/>
              <a:t>9. </a:t>
            </a:r>
            <a:r>
              <a:rPr lang="en-US" b="1" dirty="0" err="1"/>
              <a:t>Bodi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Kitaaluma</a:t>
            </a:r>
            <a:endParaRPr lang="en-US" b="1" dirty="0"/>
          </a:p>
          <a:p>
            <a:r>
              <a:rPr lang="en-US" dirty="0" err="1"/>
              <a:t>Jukumu</a:t>
            </a:r>
            <a:r>
              <a:rPr lang="en-US" dirty="0"/>
              <a:t> la </a:t>
            </a:r>
            <a:r>
              <a:rPr lang="en-US" dirty="0" err="1"/>
              <a:t>Bodi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Kitaaluma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kutoa</a:t>
            </a:r>
            <a:r>
              <a:rPr lang="en-US" dirty="0"/>
              <a:t> </a:t>
            </a:r>
            <a:r>
              <a:rPr lang="en-US" dirty="0" err="1"/>
              <a:t>miongozo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kitaaluma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kufanya</a:t>
            </a:r>
            <a:r>
              <a:rPr lang="en-US" dirty="0"/>
              <a:t> </a:t>
            </a:r>
            <a:r>
              <a:rPr lang="en-US" dirty="0" err="1"/>
              <a:t>usajili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wataalam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husika</a:t>
            </a:r>
            <a:r>
              <a:rPr lang="en-US" dirty="0"/>
              <a:t> </a:t>
            </a:r>
            <a:r>
              <a:rPr lang="en-US" dirty="0" err="1"/>
              <a:t>kwa</a:t>
            </a:r>
            <a:r>
              <a:rPr lang="en-US" dirty="0"/>
              <a:t> </a:t>
            </a:r>
            <a:r>
              <a:rPr lang="en-US" dirty="0" err="1"/>
              <a:t>mujibu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vigezo</a:t>
            </a:r>
            <a:r>
              <a:rPr lang="en-US" dirty="0"/>
              <a:t> </a:t>
            </a:r>
            <a:r>
              <a:rPr lang="en-US" dirty="0" err="1"/>
              <a:t>vilivyopo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/>
              <a:t>10.Mamlaka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Serikali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Mitaa</a:t>
            </a:r>
            <a:r>
              <a:rPr lang="en-US" b="1" dirty="0"/>
              <a:t> (MSM)</a:t>
            </a:r>
          </a:p>
          <a:p>
            <a:r>
              <a:rPr lang="en-US" dirty="0" err="1"/>
              <a:t>Mamlaka</a:t>
            </a:r>
            <a:r>
              <a:rPr lang="en-US" dirty="0"/>
              <a:t> </a:t>
            </a:r>
            <a:r>
              <a:rPr lang="en-US" dirty="0" err="1"/>
              <a:t>hizi</a:t>
            </a:r>
            <a:r>
              <a:rPr lang="en-US" dirty="0"/>
              <a:t> </a:t>
            </a:r>
            <a:r>
              <a:rPr lang="en-US" dirty="0" err="1"/>
              <a:t>zina</a:t>
            </a:r>
            <a:r>
              <a:rPr lang="en-US" dirty="0"/>
              <a:t> </a:t>
            </a:r>
            <a:r>
              <a:rPr lang="en-US" dirty="0" err="1"/>
              <a:t>jukumu</a:t>
            </a:r>
            <a:r>
              <a:rPr lang="en-US" dirty="0"/>
              <a:t> la </a:t>
            </a:r>
            <a:r>
              <a:rPr lang="en-US" dirty="0" err="1"/>
              <a:t>kutekeleza</a:t>
            </a:r>
            <a:r>
              <a:rPr lang="en-US" dirty="0"/>
              <a:t> </a:t>
            </a:r>
            <a:r>
              <a:rPr lang="en-US" dirty="0" err="1"/>
              <a:t>Kiongozi</a:t>
            </a:r>
            <a:r>
              <a:rPr lang="en-US" dirty="0"/>
              <a:t> cha </a:t>
            </a:r>
            <a:r>
              <a:rPr lang="en-US" dirty="0" err="1"/>
              <a:t>Utaratibu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Mafunzo</a:t>
            </a:r>
            <a:r>
              <a:rPr lang="en-US" dirty="0"/>
              <a:t> </a:t>
            </a:r>
            <a:r>
              <a:rPr lang="en-US" dirty="0" err="1"/>
              <a:t>Elekezi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Awali</a:t>
            </a:r>
            <a:r>
              <a:rPr lang="en-US" dirty="0"/>
              <a:t> </a:t>
            </a:r>
            <a:r>
              <a:rPr lang="en-US" dirty="0" err="1"/>
              <a:t>katika</a:t>
            </a:r>
            <a:r>
              <a:rPr lang="en-US" dirty="0"/>
              <a:t> </a:t>
            </a:r>
            <a:r>
              <a:rPr lang="en-US" dirty="0" err="1"/>
              <a:t>Mamlaka</a:t>
            </a:r>
            <a:r>
              <a:rPr lang="en-US" dirty="0"/>
              <a:t> </a:t>
            </a:r>
            <a:r>
              <a:rPr lang="en-US" dirty="0" err="1"/>
              <a:t>zao</a:t>
            </a:r>
            <a:r>
              <a:rPr lang="en-US" dirty="0"/>
              <a:t>, </a:t>
            </a:r>
            <a:r>
              <a:rPr lang="en-US" dirty="0" err="1"/>
              <a:t>kufuatilia</a:t>
            </a:r>
            <a:r>
              <a:rPr lang="en-US" dirty="0"/>
              <a:t> </a:t>
            </a:r>
            <a:r>
              <a:rPr lang="en-US" dirty="0" err="1"/>
              <a:t>utekelezaji</a:t>
            </a:r>
            <a:r>
              <a:rPr lang="en-US" dirty="0"/>
              <a:t> wake </a:t>
            </a:r>
            <a:r>
              <a:rPr lang="en-US" dirty="0" err="1"/>
              <a:t>katika</a:t>
            </a:r>
            <a:r>
              <a:rPr lang="en-US" dirty="0"/>
              <a:t> </a:t>
            </a:r>
            <a:r>
              <a:rPr lang="en-US" dirty="0" err="1"/>
              <a:t>ngazi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Kata, </a:t>
            </a:r>
            <a:r>
              <a:rPr lang="en-US" dirty="0" err="1"/>
              <a:t>Kijiji</a:t>
            </a:r>
            <a:r>
              <a:rPr lang="en-US" dirty="0"/>
              <a:t>, </a:t>
            </a:r>
            <a:r>
              <a:rPr lang="en-US" dirty="0" err="1"/>
              <a:t>Mtaa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Vituo</a:t>
            </a:r>
            <a:r>
              <a:rPr lang="en-US" dirty="0"/>
              <a:t> </a:t>
            </a:r>
            <a:r>
              <a:rPr lang="en-US" dirty="0" err="1"/>
              <a:t>vya</a:t>
            </a:r>
            <a:r>
              <a:rPr lang="en-US" dirty="0"/>
              <a:t> </a:t>
            </a:r>
            <a:r>
              <a:rPr lang="en-US" dirty="0" err="1"/>
              <a:t>kutolea</a:t>
            </a:r>
            <a:r>
              <a:rPr lang="en-US" dirty="0"/>
              <a:t> </a:t>
            </a:r>
            <a:r>
              <a:rPr lang="en-US" dirty="0" err="1"/>
              <a:t>Huduma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kukusanya</a:t>
            </a:r>
            <a:r>
              <a:rPr lang="en-US" dirty="0"/>
              <a:t>, </a:t>
            </a:r>
            <a:r>
              <a:rPr lang="en-US" dirty="0" err="1"/>
              <a:t>kuchambua</a:t>
            </a:r>
            <a:r>
              <a:rPr lang="en-US" dirty="0"/>
              <a:t>, </a:t>
            </a:r>
            <a:r>
              <a:rPr lang="en-US" dirty="0" err="1"/>
              <a:t>kuwasilisha</a:t>
            </a:r>
            <a:r>
              <a:rPr lang="en-US" dirty="0"/>
              <a:t> </a:t>
            </a:r>
            <a:r>
              <a:rPr lang="en-US" dirty="0" err="1"/>
              <a:t>taarifa</a:t>
            </a:r>
            <a:r>
              <a:rPr lang="en-US" dirty="0"/>
              <a:t> </a:t>
            </a:r>
            <a:r>
              <a:rPr lang="en-US" dirty="0" err="1"/>
              <a:t>Mkoani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kuratibu</a:t>
            </a:r>
            <a:r>
              <a:rPr lang="en-US" dirty="0"/>
              <a:t> </a:t>
            </a:r>
            <a:r>
              <a:rPr lang="en-US" dirty="0" err="1"/>
              <a:t>ushiriki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wadau</a:t>
            </a:r>
            <a:r>
              <a:rPr lang="en-US" dirty="0"/>
              <a:t> </a:t>
            </a:r>
            <a:r>
              <a:rPr lang="en-US" dirty="0" err="1"/>
              <a:t>mbalimbali</a:t>
            </a:r>
            <a:r>
              <a:rPr lang="en-US" dirty="0"/>
              <a:t> </a:t>
            </a:r>
            <a:r>
              <a:rPr lang="en-US" dirty="0" err="1"/>
              <a:t>katika</a:t>
            </a:r>
            <a:r>
              <a:rPr lang="en-US" dirty="0"/>
              <a:t> </a:t>
            </a:r>
            <a:r>
              <a:rPr lang="en-US" dirty="0" err="1"/>
              <a:t>utoaji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mafunzo</a:t>
            </a:r>
            <a:r>
              <a:rPr lang="en-US" dirty="0"/>
              <a:t> </a:t>
            </a:r>
            <a:r>
              <a:rPr lang="en-US" dirty="0" err="1"/>
              <a:t>hayo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97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7249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Wadau</a:t>
            </a:r>
            <a:r>
              <a:rPr lang="en-US" dirty="0" smtClean="0"/>
              <a:t> 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56229"/>
            <a:ext cx="9601196" cy="41196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11. </a:t>
            </a:r>
            <a:r>
              <a:rPr lang="en-US" b="1" dirty="0" err="1"/>
              <a:t>Taasisi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Fedha</a:t>
            </a:r>
            <a:endParaRPr lang="en-US" b="1" dirty="0"/>
          </a:p>
          <a:p>
            <a:r>
              <a:rPr lang="en-US" dirty="0" err="1"/>
              <a:t>Taasisi</a:t>
            </a:r>
            <a:r>
              <a:rPr lang="en-US" dirty="0"/>
              <a:t> </a:t>
            </a:r>
            <a:r>
              <a:rPr lang="en-US" dirty="0" err="1"/>
              <a:t>hizi</a:t>
            </a:r>
            <a:r>
              <a:rPr lang="en-US" dirty="0"/>
              <a:t> </a:t>
            </a:r>
            <a:r>
              <a:rPr lang="en-US" dirty="0" err="1"/>
              <a:t>zina</a:t>
            </a:r>
            <a:r>
              <a:rPr lang="en-US" dirty="0"/>
              <a:t> </a:t>
            </a:r>
            <a:r>
              <a:rPr lang="en-US" dirty="0" err="1"/>
              <a:t>jukumu</a:t>
            </a:r>
            <a:r>
              <a:rPr lang="en-US" dirty="0"/>
              <a:t> la </a:t>
            </a:r>
            <a:r>
              <a:rPr lang="en-US" dirty="0" err="1"/>
              <a:t>kutoa</a:t>
            </a:r>
            <a:r>
              <a:rPr lang="en-US" dirty="0"/>
              <a:t> </a:t>
            </a:r>
            <a:r>
              <a:rPr lang="en-US" dirty="0" err="1"/>
              <a:t>huduma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kibenki</a:t>
            </a:r>
            <a:r>
              <a:rPr lang="en-US" dirty="0"/>
              <a:t> </a:t>
            </a:r>
            <a:r>
              <a:rPr lang="en-US" dirty="0" err="1"/>
              <a:t>kwa</a:t>
            </a:r>
            <a:r>
              <a:rPr lang="en-US" dirty="0"/>
              <a:t> </a:t>
            </a:r>
            <a:r>
              <a:rPr lang="en-US" dirty="0" err="1"/>
              <a:t>watumishi</a:t>
            </a:r>
            <a:r>
              <a:rPr lang="en-US" dirty="0"/>
              <a:t> </a:t>
            </a:r>
            <a:r>
              <a:rPr lang="en-US" dirty="0" err="1"/>
              <a:t>wapya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Sekretarieti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Mikoa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Mamlaka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Serikali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Mitaa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huduma</a:t>
            </a:r>
            <a:r>
              <a:rPr lang="en-US" dirty="0"/>
              <a:t> </a:t>
            </a:r>
            <a:r>
              <a:rPr lang="en-US" dirty="0" err="1"/>
              <a:t>nyinginezo</a:t>
            </a:r>
            <a:r>
              <a:rPr lang="en-US" dirty="0"/>
              <a:t> </a:t>
            </a:r>
            <a:r>
              <a:rPr lang="en-US" dirty="0" err="1"/>
              <a:t>kwa</a:t>
            </a:r>
            <a:r>
              <a:rPr lang="en-US" dirty="0"/>
              <a:t> </a:t>
            </a:r>
            <a:r>
              <a:rPr lang="en-US" dirty="0" err="1"/>
              <a:t>mujibu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Sera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Taasisi</a:t>
            </a:r>
            <a:r>
              <a:rPr lang="en-US" dirty="0"/>
              <a:t> </a:t>
            </a:r>
            <a:r>
              <a:rPr lang="en-US" dirty="0" err="1"/>
              <a:t>husika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/>
              <a:t>12. </a:t>
            </a:r>
            <a:r>
              <a:rPr lang="en-US" b="1" dirty="0" err="1"/>
              <a:t>Mifuko</a:t>
            </a:r>
            <a:r>
              <a:rPr lang="en-US" b="1" dirty="0"/>
              <a:t> </a:t>
            </a:r>
            <a:r>
              <a:rPr lang="en-US" b="1" dirty="0" err="1"/>
              <a:t>ya</a:t>
            </a:r>
            <a:r>
              <a:rPr lang="en-US" b="1" dirty="0"/>
              <a:t> </a:t>
            </a:r>
            <a:r>
              <a:rPr lang="en-US" b="1" dirty="0" err="1"/>
              <a:t>hifadhi</a:t>
            </a:r>
            <a:r>
              <a:rPr lang="en-US" b="1" dirty="0"/>
              <a:t> </a:t>
            </a:r>
            <a:r>
              <a:rPr lang="en-US" b="1" dirty="0" err="1"/>
              <a:t>ya</a:t>
            </a:r>
            <a:r>
              <a:rPr lang="en-US" b="1" dirty="0"/>
              <a:t> </a:t>
            </a:r>
            <a:r>
              <a:rPr lang="en-US" b="1" dirty="0" err="1"/>
              <a:t>jamii</a:t>
            </a:r>
            <a:endParaRPr lang="en-US" b="1" dirty="0"/>
          </a:p>
          <a:p>
            <a:r>
              <a:rPr lang="en-US" dirty="0" err="1" smtClean="0"/>
              <a:t>Jukumu</a:t>
            </a:r>
            <a:r>
              <a:rPr lang="en-US" dirty="0" smtClean="0"/>
              <a:t> la </a:t>
            </a:r>
            <a:r>
              <a:rPr lang="en-US" dirty="0" err="1" smtClean="0"/>
              <a:t>Mifuko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Hifadhi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Jamii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kutoa</a:t>
            </a:r>
            <a:r>
              <a:rPr lang="en-US" dirty="0" smtClean="0"/>
              <a:t>  </a:t>
            </a:r>
            <a:r>
              <a:rPr lang="en-US" dirty="0" err="1" smtClean="0"/>
              <a:t>maelezo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watumishi</a:t>
            </a:r>
            <a:r>
              <a:rPr lang="en-US" dirty="0" smtClean="0"/>
              <a:t> </a:t>
            </a:r>
            <a:r>
              <a:rPr lang="en-US" dirty="0" err="1" smtClean="0"/>
              <a:t>wapya</a:t>
            </a:r>
            <a:r>
              <a:rPr lang="en-US" dirty="0" smtClean="0"/>
              <a:t> </a:t>
            </a:r>
            <a:r>
              <a:rPr lang="en-US" dirty="0" err="1" smtClean="0"/>
              <a:t>kuhusu</a:t>
            </a:r>
            <a:r>
              <a:rPr lang="en-US" dirty="0" smtClean="0"/>
              <a:t> </a:t>
            </a:r>
            <a:r>
              <a:rPr lang="en-US" dirty="0" err="1" smtClean="0"/>
              <a:t>mafao</a:t>
            </a:r>
            <a:r>
              <a:rPr lang="en-US" dirty="0" smtClean="0"/>
              <a:t> </a:t>
            </a:r>
            <a:r>
              <a:rPr lang="en-US" dirty="0" err="1" smtClean="0"/>
              <a:t>yanayotolewa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Mifuko</a:t>
            </a:r>
            <a:r>
              <a:rPr lang="en-US" dirty="0" smtClean="0"/>
              <a:t> </a:t>
            </a:r>
            <a:r>
              <a:rPr lang="en-US" dirty="0" err="1" smtClean="0"/>
              <a:t>hiyo</a:t>
            </a:r>
            <a:r>
              <a:rPr lang="en-US" dirty="0" smtClean="0"/>
              <a:t>, </a:t>
            </a:r>
            <a:r>
              <a:rPr lang="en-US" dirty="0" err="1" smtClean="0"/>
              <a:t>kufanya</a:t>
            </a:r>
            <a:r>
              <a:rPr lang="en-US" dirty="0" smtClean="0"/>
              <a:t> </a:t>
            </a:r>
            <a:r>
              <a:rPr lang="en-US" dirty="0" err="1" smtClean="0"/>
              <a:t>usajili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wanachama</a:t>
            </a:r>
            <a:r>
              <a:rPr lang="en-US" dirty="0" smtClean="0"/>
              <a:t>, </a:t>
            </a:r>
            <a:r>
              <a:rPr lang="en-US" dirty="0" err="1" smtClean="0"/>
              <a:t>kutoa</a:t>
            </a:r>
            <a:r>
              <a:rPr lang="en-US" dirty="0" smtClean="0"/>
              <a:t> </a:t>
            </a:r>
            <a:r>
              <a:rPr lang="en-US" dirty="0" err="1" smtClean="0"/>
              <a:t>kadi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uanachama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kuelezea</a:t>
            </a:r>
            <a:r>
              <a:rPr lang="en-US" dirty="0" smtClean="0"/>
              <a:t> </a:t>
            </a:r>
            <a:r>
              <a:rPr lang="en-US" dirty="0" err="1" smtClean="0"/>
              <a:t>fursa</a:t>
            </a:r>
            <a:r>
              <a:rPr lang="en-US" dirty="0" smtClean="0"/>
              <a:t> </a:t>
            </a:r>
            <a:r>
              <a:rPr lang="en-US" dirty="0" err="1" smtClean="0"/>
              <a:t>mbalimbali</a:t>
            </a:r>
            <a:r>
              <a:rPr lang="en-US" dirty="0" smtClean="0"/>
              <a:t> </a:t>
            </a:r>
            <a:r>
              <a:rPr lang="en-US" dirty="0" err="1" smtClean="0"/>
              <a:t>zinazotolewa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Mifuko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wanachama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huduma</a:t>
            </a:r>
            <a:r>
              <a:rPr lang="en-US" dirty="0" smtClean="0"/>
              <a:t> </a:t>
            </a:r>
            <a:r>
              <a:rPr lang="en-US" dirty="0" err="1" smtClean="0"/>
              <a:t>nyinginezo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mujibu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Sera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Taasisi</a:t>
            </a:r>
            <a:r>
              <a:rPr lang="en-US" dirty="0" smtClean="0"/>
              <a:t> </a:t>
            </a:r>
            <a:r>
              <a:rPr lang="en-US" dirty="0" err="1" smtClean="0"/>
              <a:t>husika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13</a:t>
            </a:r>
            <a:r>
              <a:rPr lang="en-US" b="1" dirty="0"/>
              <a:t>. </a:t>
            </a:r>
            <a:r>
              <a:rPr lang="en-US" b="1" dirty="0" err="1"/>
              <a:t>Tarafa</a:t>
            </a:r>
            <a:r>
              <a:rPr lang="en-US" b="1" dirty="0"/>
              <a:t>/kata/</a:t>
            </a:r>
            <a:r>
              <a:rPr lang="en-US" b="1" dirty="0" err="1"/>
              <a:t>kijiji</a:t>
            </a:r>
            <a:r>
              <a:rPr lang="en-US" b="1" dirty="0"/>
              <a:t>/</a:t>
            </a:r>
            <a:r>
              <a:rPr lang="en-US" b="1" dirty="0" err="1"/>
              <a:t>mtaa</a:t>
            </a:r>
            <a:r>
              <a:rPr lang="en-US" b="1" dirty="0" smtClean="0"/>
              <a:t>.</a:t>
            </a:r>
          </a:p>
          <a:p>
            <a:r>
              <a:rPr lang="en-US" dirty="0" err="1" smtClean="0"/>
              <a:t>Ngazi</a:t>
            </a:r>
            <a:r>
              <a:rPr lang="en-US" dirty="0" smtClean="0"/>
              <a:t> </a:t>
            </a:r>
            <a:r>
              <a:rPr lang="en-US" dirty="0" err="1" smtClean="0"/>
              <a:t>hizi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utawala</a:t>
            </a:r>
            <a:r>
              <a:rPr lang="en-US" dirty="0" smtClean="0"/>
              <a:t> </a:t>
            </a:r>
            <a:r>
              <a:rPr lang="en-US" dirty="0" err="1" smtClean="0"/>
              <a:t>zina</a:t>
            </a:r>
            <a:r>
              <a:rPr lang="en-US" dirty="0" smtClean="0"/>
              <a:t> </a:t>
            </a:r>
            <a:r>
              <a:rPr lang="en-US" dirty="0" err="1" smtClean="0"/>
              <a:t>jukumu</a:t>
            </a:r>
            <a:r>
              <a:rPr lang="en-US" dirty="0" smtClean="0"/>
              <a:t> la </a:t>
            </a:r>
            <a:r>
              <a:rPr lang="en-US" dirty="0" err="1" smtClean="0"/>
              <a:t>kuwapokea</a:t>
            </a:r>
            <a:r>
              <a:rPr lang="en-US" dirty="0" smtClean="0"/>
              <a:t>, </a:t>
            </a:r>
            <a:r>
              <a:rPr lang="en-US" dirty="0" err="1" smtClean="0"/>
              <a:t>kusimamia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kufuatilia</a:t>
            </a:r>
            <a:r>
              <a:rPr lang="en-US" dirty="0" smtClean="0"/>
              <a:t> </a:t>
            </a:r>
            <a:r>
              <a:rPr lang="en-US" dirty="0" err="1" smtClean="0"/>
              <a:t>utekelezaji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 smtClean="0"/>
              <a:t>elekezi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awali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watumishi</a:t>
            </a:r>
            <a:r>
              <a:rPr lang="en-US" dirty="0" smtClean="0"/>
              <a:t> </a:t>
            </a:r>
            <a:r>
              <a:rPr lang="en-US" dirty="0" err="1" smtClean="0"/>
              <a:t>wapya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vituo</a:t>
            </a:r>
            <a:r>
              <a:rPr lang="en-US" dirty="0" smtClean="0"/>
              <a:t> </a:t>
            </a:r>
            <a:r>
              <a:rPr lang="en-US" dirty="0" err="1" smtClean="0"/>
              <a:t>vya</a:t>
            </a:r>
            <a:r>
              <a:rPr lang="en-US" dirty="0" smtClean="0"/>
              <a:t> </a:t>
            </a:r>
            <a:r>
              <a:rPr lang="en-US" dirty="0" err="1" smtClean="0"/>
              <a:t>kutolea</a:t>
            </a:r>
            <a:r>
              <a:rPr lang="en-US" dirty="0" smtClean="0"/>
              <a:t> </a:t>
            </a:r>
            <a:r>
              <a:rPr lang="en-US" dirty="0" err="1" smtClean="0"/>
              <a:t>huduma</a:t>
            </a:r>
            <a:r>
              <a:rPr lang="en-US" dirty="0" smtClean="0"/>
              <a:t> </a:t>
            </a:r>
            <a:r>
              <a:rPr lang="en-US" dirty="0" err="1" smtClean="0"/>
              <a:t>vilivyopo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maeneo</a:t>
            </a:r>
            <a:r>
              <a:rPr lang="en-US" dirty="0" smtClean="0"/>
              <a:t> </a:t>
            </a:r>
            <a:r>
              <a:rPr lang="en-US" dirty="0" err="1" smtClean="0"/>
              <a:t>yao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pia </a:t>
            </a:r>
            <a:r>
              <a:rPr lang="en-US" dirty="0" err="1" smtClean="0"/>
              <a:t>kutoa</a:t>
            </a:r>
            <a:r>
              <a:rPr lang="en-US" dirty="0" smtClean="0"/>
              <a:t> </a:t>
            </a:r>
            <a:r>
              <a:rPr lang="en-US" dirty="0" err="1" smtClean="0"/>
              <a:t>taarifa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ngazi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Mkoa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Halmashauri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85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7249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Wadau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56229"/>
            <a:ext cx="9601196" cy="41196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14. </a:t>
            </a:r>
            <a:r>
              <a:rPr lang="en-US" b="1" dirty="0" err="1"/>
              <a:t>Vituo</a:t>
            </a:r>
            <a:r>
              <a:rPr lang="en-US" b="1" dirty="0"/>
              <a:t> </a:t>
            </a:r>
            <a:r>
              <a:rPr lang="en-US" b="1" dirty="0" err="1"/>
              <a:t>vya</a:t>
            </a:r>
            <a:r>
              <a:rPr lang="en-US" b="1" dirty="0"/>
              <a:t> </a:t>
            </a:r>
            <a:r>
              <a:rPr lang="en-US" b="1" dirty="0" err="1"/>
              <a:t>kutolea</a:t>
            </a:r>
            <a:r>
              <a:rPr lang="en-US" b="1" dirty="0"/>
              <a:t> </a:t>
            </a:r>
            <a:r>
              <a:rPr lang="en-US" b="1" dirty="0" err="1"/>
              <a:t>huduma</a:t>
            </a:r>
            <a:endParaRPr lang="en-US" b="1" dirty="0"/>
          </a:p>
          <a:p>
            <a:r>
              <a:rPr lang="en-US" dirty="0" err="1"/>
              <a:t>Vituo</a:t>
            </a:r>
            <a:r>
              <a:rPr lang="en-US" dirty="0"/>
              <a:t> </a:t>
            </a:r>
            <a:r>
              <a:rPr lang="en-US" dirty="0" err="1"/>
              <a:t>vya</a:t>
            </a:r>
            <a:r>
              <a:rPr lang="en-US" dirty="0"/>
              <a:t> </a:t>
            </a:r>
            <a:r>
              <a:rPr lang="en-US" dirty="0" err="1"/>
              <a:t>kutolea</a:t>
            </a:r>
            <a:r>
              <a:rPr lang="en-US" dirty="0"/>
              <a:t> </a:t>
            </a:r>
            <a:r>
              <a:rPr lang="en-US" dirty="0" err="1"/>
              <a:t>huduma</a:t>
            </a:r>
            <a:r>
              <a:rPr lang="en-US" dirty="0"/>
              <a:t> </a:t>
            </a:r>
            <a:r>
              <a:rPr lang="en-US" dirty="0" err="1"/>
              <a:t>vina</a:t>
            </a:r>
            <a:r>
              <a:rPr lang="en-US" dirty="0"/>
              <a:t> </a:t>
            </a:r>
            <a:r>
              <a:rPr lang="en-US" dirty="0" err="1"/>
              <a:t>jukumu</a:t>
            </a:r>
            <a:r>
              <a:rPr lang="en-US" dirty="0"/>
              <a:t> la </a:t>
            </a:r>
            <a:r>
              <a:rPr lang="en-US" dirty="0" err="1"/>
              <a:t>kufanya</a:t>
            </a:r>
            <a:r>
              <a:rPr lang="en-US" dirty="0"/>
              <a:t> </a:t>
            </a:r>
            <a:r>
              <a:rPr lang="en-US" dirty="0" err="1"/>
              <a:t>maandalizi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kuwapokea</a:t>
            </a:r>
            <a:r>
              <a:rPr lang="en-US" dirty="0"/>
              <a:t> </a:t>
            </a:r>
            <a:r>
              <a:rPr lang="en-US" dirty="0" err="1"/>
              <a:t>watumishi</a:t>
            </a:r>
            <a:r>
              <a:rPr lang="en-US" dirty="0"/>
              <a:t> </a:t>
            </a:r>
            <a:r>
              <a:rPr lang="en-US" dirty="0" err="1"/>
              <a:t>wapya</a:t>
            </a:r>
            <a:r>
              <a:rPr lang="en-US" dirty="0"/>
              <a:t> (</a:t>
            </a:r>
            <a:r>
              <a:rPr lang="en-US" dirty="0" err="1"/>
              <a:t>makazi</a:t>
            </a:r>
            <a:r>
              <a:rPr lang="en-US" dirty="0"/>
              <a:t>, </a:t>
            </a:r>
            <a:r>
              <a:rPr lang="en-US" dirty="0" err="1"/>
              <a:t>ofisi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vitendea</a:t>
            </a:r>
            <a:r>
              <a:rPr lang="en-US" dirty="0"/>
              <a:t> </a:t>
            </a:r>
            <a:r>
              <a:rPr lang="en-US" dirty="0" err="1"/>
              <a:t>kazi</a:t>
            </a:r>
            <a:r>
              <a:rPr lang="en-US" dirty="0"/>
              <a:t>), </a:t>
            </a:r>
            <a:r>
              <a:rPr lang="en-US" dirty="0" err="1"/>
              <a:t>kuwapokea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kuwatambulisha</a:t>
            </a:r>
            <a:r>
              <a:rPr lang="en-US" dirty="0"/>
              <a:t> </a:t>
            </a:r>
            <a:r>
              <a:rPr lang="en-US" dirty="0" err="1"/>
              <a:t>kwa</a:t>
            </a:r>
            <a:r>
              <a:rPr lang="en-US" dirty="0"/>
              <a:t> </a:t>
            </a:r>
            <a:r>
              <a:rPr lang="en-US" dirty="0" err="1"/>
              <a:t>watumishi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viongozi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eneo</a:t>
            </a:r>
            <a:r>
              <a:rPr lang="en-US" dirty="0"/>
              <a:t> </a:t>
            </a:r>
            <a:r>
              <a:rPr lang="en-US" dirty="0" err="1"/>
              <a:t>husika</a:t>
            </a:r>
            <a:r>
              <a:rPr lang="en-US" dirty="0"/>
              <a:t>, </a:t>
            </a:r>
            <a:r>
              <a:rPr lang="en-US" dirty="0" err="1"/>
              <a:t>kuwapa</a:t>
            </a:r>
            <a:r>
              <a:rPr lang="en-US" dirty="0"/>
              <a:t> </a:t>
            </a:r>
            <a:r>
              <a:rPr lang="en-US" dirty="0" err="1"/>
              <a:t>taarifa</a:t>
            </a:r>
            <a:r>
              <a:rPr lang="en-US" dirty="0"/>
              <a:t> </a:t>
            </a:r>
            <a:r>
              <a:rPr lang="en-US" dirty="0" err="1"/>
              <a:t>muhimu</a:t>
            </a:r>
            <a:r>
              <a:rPr lang="en-US" dirty="0"/>
              <a:t> </a:t>
            </a:r>
            <a:r>
              <a:rPr lang="en-US" dirty="0" err="1"/>
              <a:t>kuhusu</a:t>
            </a:r>
            <a:r>
              <a:rPr lang="en-US" dirty="0"/>
              <a:t> </a:t>
            </a:r>
            <a:r>
              <a:rPr lang="en-US" dirty="0" err="1"/>
              <a:t>mazingira</a:t>
            </a:r>
            <a:r>
              <a:rPr lang="en-US" dirty="0"/>
              <a:t>, </a:t>
            </a:r>
            <a:r>
              <a:rPr lang="en-US" dirty="0" err="1"/>
              <a:t>fursa</a:t>
            </a:r>
            <a:r>
              <a:rPr lang="en-US" dirty="0"/>
              <a:t>, </a:t>
            </a:r>
            <a:r>
              <a:rPr lang="en-US" dirty="0" err="1"/>
              <a:t>maeneo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huduma</a:t>
            </a:r>
            <a:r>
              <a:rPr lang="en-US" dirty="0"/>
              <a:t> </a:t>
            </a:r>
            <a:r>
              <a:rPr lang="en-US" dirty="0" err="1"/>
              <a:t>muhimu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tamaduni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jamii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mahali</a:t>
            </a:r>
            <a:r>
              <a:rPr lang="en-US" dirty="0"/>
              <a:t> </a:t>
            </a:r>
            <a:r>
              <a:rPr lang="en-US" dirty="0" err="1"/>
              <a:t>kilipo</a:t>
            </a:r>
            <a:r>
              <a:rPr lang="en-US" dirty="0"/>
              <a:t> </a:t>
            </a:r>
            <a:r>
              <a:rPr lang="en-US" dirty="0" err="1"/>
              <a:t>kituo</a:t>
            </a:r>
            <a:r>
              <a:rPr lang="en-US" dirty="0"/>
              <a:t>.  </a:t>
            </a:r>
            <a:r>
              <a:rPr lang="en-US" dirty="0" err="1"/>
              <a:t>Aidha</a:t>
            </a:r>
            <a:r>
              <a:rPr lang="en-US" dirty="0"/>
              <a:t>, </a:t>
            </a:r>
            <a:r>
              <a:rPr lang="en-US" dirty="0" err="1"/>
              <a:t>vituo</a:t>
            </a:r>
            <a:r>
              <a:rPr lang="en-US" dirty="0"/>
              <a:t> </a:t>
            </a:r>
            <a:r>
              <a:rPr lang="en-US" dirty="0" err="1"/>
              <a:t>vya</a:t>
            </a:r>
            <a:r>
              <a:rPr lang="en-US" dirty="0"/>
              <a:t> </a:t>
            </a:r>
            <a:r>
              <a:rPr lang="en-US" dirty="0" err="1"/>
              <a:t>kutolea</a:t>
            </a:r>
            <a:r>
              <a:rPr lang="en-US" dirty="0"/>
              <a:t> </a:t>
            </a:r>
            <a:r>
              <a:rPr lang="en-US" dirty="0" err="1"/>
              <a:t>huduma</a:t>
            </a:r>
            <a:r>
              <a:rPr lang="en-US" dirty="0"/>
              <a:t> </a:t>
            </a:r>
            <a:r>
              <a:rPr lang="en-US" dirty="0" err="1"/>
              <a:t>vina</a:t>
            </a:r>
            <a:r>
              <a:rPr lang="en-US" dirty="0"/>
              <a:t> </a:t>
            </a:r>
            <a:r>
              <a:rPr lang="en-US" dirty="0" err="1"/>
              <a:t>wajibu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kuwapangia</a:t>
            </a:r>
            <a:r>
              <a:rPr lang="en-US" dirty="0"/>
              <a:t> </a:t>
            </a:r>
            <a:r>
              <a:rPr lang="en-US" dirty="0" err="1"/>
              <a:t>watumishi</a:t>
            </a:r>
            <a:r>
              <a:rPr lang="en-US" dirty="0"/>
              <a:t> </a:t>
            </a:r>
            <a:r>
              <a:rPr lang="en-US" dirty="0" err="1"/>
              <a:t>wapya</a:t>
            </a:r>
            <a:r>
              <a:rPr lang="en-US" dirty="0"/>
              <a:t> </a:t>
            </a:r>
            <a:r>
              <a:rPr lang="en-US" dirty="0" err="1"/>
              <a:t>majukumu</a:t>
            </a:r>
            <a:r>
              <a:rPr lang="en-US" dirty="0"/>
              <a:t> /</a:t>
            </a:r>
            <a:r>
              <a:rPr lang="en-US" dirty="0" err="1"/>
              <a:t>mgawanyo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kazi</a:t>
            </a:r>
            <a:r>
              <a:rPr lang="en-US" dirty="0"/>
              <a:t>, </a:t>
            </a:r>
            <a:r>
              <a:rPr lang="en-US" dirty="0" err="1"/>
              <a:t>kumpangia</a:t>
            </a:r>
            <a:r>
              <a:rPr lang="en-US" dirty="0"/>
              <a:t> </a:t>
            </a:r>
            <a:r>
              <a:rPr lang="en-US" dirty="0" err="1"/>
              <a:t>mtumishi</a:t>
            </a:r>
            <a:r>
              <a:rPr lang="en-US" dirty="0"/>
              <a:t> </a:t>
            </a:r>
            <a:r>
              <a:rPr lang="en-US" dirty="0" err="1"/>
              <a:t>mpya</a:t>
            </a:r>
            <a:r>
              <a:rPr lang="en-US" dirty="0"/>
              <a:t> </a:t>
            </a:r>
            <a:r>
              <a:rPr lang="en-US" dirty="0" err="1"/>
              <a:t>mshauri</a:t>
            </a:r>
            <a:r>
              <a:rPr lang="en-US" dirty="0"/>
              <a:t> (mentor), </a:t>
            </a:r>
            <a:r>
              <a:rPr lang="en-US" dirty="0" err="1"/>
              <a:t>kupeleka</a:t>
            </a:r>
            <a:r>
              <a:rPr lang="en-US" dirty="0"/>
              <a:t> </a:t>
            </a:r>
            <a:r>
              <a:rPr lang="en-US" dirty="0" err="1"/>
              <a:t>taarifa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kupokelewa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kupangiwa</a:t>
            </a:r>
            <a:r>
              <a:rPr lang="en-US" dirty="0"/>
              <a:t> </a:t>
            </a:r>
            <a:r>
              <a:rPr lang="en-US" dirty="0" err="1"/>
              <a:t>kazi</a:t>
            </a:r>
            <a:r>
              <a:rPr lang="en-US" dirty="0"/>
              <a:t> </a:t>
            </a:r>
            <a:r>
              <a:rPr lang="en-US" dirty="0" err="1"/>
              <a:t>mtumishi</a:t>
            </a:r>
            <a:r>
              <a:rPr lang="en-US" dirty="0"/>
              <a:t> </a:t>
            </a:r>
            <a:r>
              <a:rPr lang="en-US" dirty="0" err="1"/>
              <a:t>mpya</a:t>
            </a:r>
            <a:r>
              <a:rPr lang="en-US" dirty="0"/>
              <a:t> </a:t>
            </a:r>
            <a:r>
              <a:rPr lang="en-US" dirty="0" err="1"/>
              <a:t>kwenye</a:t>
            </a:r>
            <a:r>
              <a:rPr lang="en-US" dirty="0"/>
              <a:t> </a:t>
            </a:r>
            <a:r>
              <a:rPr lang="en-US" dirty="0" err="1"/>
              <a:t>Serikali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Kijiji</a:t>
            </a:r>
            <a:r>
              <a:rPr lang="en-US" dirty="0"/>
              <a:t>/</a:t>
            </a:r>
            <a:r>
              <a:rPr lang="en-US" dirty="0" err="1"/>
              <a:t>Mtaa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Halmashauri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Sekretarieti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Mkoa</a:t>
            </a:r>
            <a:r>
              <a:rPr lang="en-US" dirty="0"/>
              <a:t> </a:t>
            </a:r>
            <a:r>
              <a:rPr lang="en-US" dirty="0" err="1"/>
              <a:t>husika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/>
              <a:t>15. </a:t>
            </a:r>
            <a:r>
              <a:rPr lang="en-US" b="1" dirty="0" err="1"/>
              <a:t>Wadau</a:t>
            </a:r>
            <a:r>
              <a:rPr lang="en-US" b="1" dirty="0"/>
              <a:t> </a:t>
            </a:r>
            <a:r>
              <a:rPr lang="en-US" b="1" dirty="0" err="1"/>
              <a:t>wa</a:t>
            </a:r>
            <a:r>
              <a:rPr lang="en-US" b="1" dirty="0"/>
              <a:t> </a:t>
            </a:r>
            <a:r>
              <a:rPr lang="en-US" b="1" dirty="0" err="1"/>
              <a:t>maendeleo</a:t>
            </a:r>
            <a:endParaRPr lang="en-US" b="1" dirty="0"/>
          </a:p>
          <a:p>
            <a:r>
              <a:rPr lang="en-US" dirty="0" err="1"/>
              <a:t>Majukumu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wadau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maendeleo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pamoja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kushiriki</a:t>
            </a:r>
            <a:r>
              <a:rPr lang="en-US" dirty="0"/>
              <a:t> </a:t>
            </a:r>
            <a:r>
              <a:rPr lang="en-US" dirty="0" err="1"/>
              <a:t>katika</a:t>
            </a:r>
            <a:r>
              <a:rPr lang="en-US" dirty="0"/>
              <a:t> </a:t>
            </a:r>
            <a:r>
              <a:rPr lang="en-US" dirty="0" err="1"/>
              <a:t>mapokezi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watumishi</a:t>
            </a:r>
            <a:r>
              <a:rPr lang="en-US" dirty="0"/>
              <a:t> </a:t>
            </a:r>
            <a:r>
              <a:rPr lang="en-US" dirty="0" err="1"/>
              <a:t>wapya</a:t>
            </a:r>
            <a:r>
              <a:rPr lang="en-US" dirty="0"/>
              <a:t> </a:t>
            </a:r>
            <a:r>
              <a:rPr lang="en-US" dirty="0" err="1"/>
              <a:t>kwa</a:t>
            </a:r>
            <a:r>
              <a:rPr lang="en-US" dirty="0"/>
              <a:t> </a:t>
            </a:r>
            <a:r>
              <a:rPr lang="en-US" dirty="0" err="1"/>
              <a:t>kuwezesha</a:t>
            </a:r>
            <a:r>
              <a:rPr lang="en-US" dirty="0"/>
              <a:t> </a:t>
            </a:r>
            <a:r>
              <a:rPr lang="en-US" dirty="0" err="1"/>
              <a:t>upatikanaji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makazi,usafiri</a:t>
            </a:r>
            <a:r>
              <a:rPr lang="en-US" dirty="0"/>
              <a:t>, </a:t>
            </a:r>
            <a:r>
              <a:rPr lang="en-US" dirty="0" err="1"/>
              <a:t>chakula</a:t>
            </a:r>
            <a:r>
              <a:rPr lang="en-US" dirty="0"/>
              <a:t>, </a:t>
            </a:r>
            <a:r>
              <a:rPr lang="en-US" dirty="0" err="1"/>
              <a:t>fedha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vitendea</a:t>
            </a:r>
            <a:r>
              <a:rPr lang="en-US" dirty="0"/>
              <a:t> </a:t>
            </a:r>
            <a:r>
              <a:rPr lang="en-US" dirty="0" err="1"/>
              <a:t>kazi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 </a:t>
            </a:r>
            <a:r>
              <a:rPr lang="en-US" dirty="0" err="1"/>
              <a:t>kuchangia</a:t>
            </a:r>
            <a:r>
              <a:rPr lang="en-US" dirty="0"/>
              <a:t> </a:t>
            </a:r>
            <a:r>
              <a:rPr lang="en-US" dirty="0" err="1"/>
              <a:t>juhudi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serikali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kuboresha</a:t>
            </a:r>
            <a:r>
              <a:rPr lang="en-US" dirty="0"/>
              <a:t> </a:t>
            </a:r>
            <a:r>
              <a:rPr lang="en-US" dirty="0" err="1"/>
              <a:t>utoaji</a:t>
            </a:r>
            <a:r>
              <a:rPr lang="en-US" dirty="0"/>
              <a:t> </a:t>
            </a:r>
            <a:r>
              <a:rPr lang="en-US" dirty="0" err="1"/>
              <a:t>huduma</a:t>
            </a:r>
            <a:r>
              <a:rPr lang="en-US" dirty="0"/>
              <a:t> bora </a:t>
            </a:r>
            <a:r>
              <a:rPr lang="en-US" dirty="0" err="1"/>
              <a:t>kwa</a:t>
            </a:r>
            <a:r>
              <a:rPr lang="en-US" dirty="0"/>
              <a:t> </a:t>
            </a:r>
            <a:r>
              <a:rPr lang="en-US" dirty="0" err="1"/>
              <a:t>wananchi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99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Kazi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Kikundi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90" y="2556931"/>
            <a:ext cx="10625071" cy="356053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Kuandaa</a:t>
            </a:r>
            <a:r>
              <a:rPr lang="en-US" dirty="0" smtClean="0"/>
              <a:t> </a:t>
            </a:r>
            <a:r>
              <a:rPr lang="en-US" dirty="0" err="1" smtClean="0"/>
              <a:t>mpango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utekelezaji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Utaratibu</a:t>
            </a:r>
            <a:r>
              <a:rPr lang="en-US" dirty="0" smtClean="0"/>
              <a:t> </a:t>
            </a:r>
            <a:r>
              <a:rPr lang="en-US" dirty="0" err="1" smtClean="0"/>
              <a:t>gani</a:t>
            </a:r>
            <a:r>
              <a:rPr lang="en-US" dirty="0" smtClean="0"/>
              <a:t> </a:t>
            </a:r>
            <a:r>
              <a:rPr lang="en-US" dirty="0" err="1" smtClean="0"/>
              <a:t>utumike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kuelimisha</a:t>
            </a:r>
            <a:r>
              <a:rPr lang="en-US" dirty="0" smtClean="0"/>
              <a:t> </a:t>
            </a:r>
            <a:r>
              <a:rPr lang="en-US" dirty="0" err="1" smtClean="0"/>
              <a:t>uongozi</a:t>
            </a:r>
            <a:r>
              <a:rPr lang="en-US" dirty="0" smtClean="0"/>
              <a:t> </a:t>
            </a:r>
            <a:r>
              <a:rPr lang="en-US" dirty="0" err="1" smtClean="0"/>
              <a:t>ngazi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kata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vijiji</a:t>
            </a:r>
            <a:r>
              <a:rPr lang="en-US" dirty="0" smtClean="0"/>
              <a:t> </a:t>
            </a:r>
            <a:r>
              <a:rPr lang="en-US" dirty="0" err="1" smtClean="0"/>
              <a:t>juu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 smtClean="0"/>
              <a:t>Elekezi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Waajiriwa</a:t>
            </a:r>
            <a:r>
              <a:rPr lang="en-US" dirty="0" smtClean="0"/>
              <a:t> </a:t>
            </a:r>
            <a:r>
              <a:rPr lang="en-US" dirty="0" err="1" smtClean="0"/>
              <a:t>Wapya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Utaratibu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kuwezesha</a:t>
            </a:r>
            <a:r>
              <a:rPr lang="en-US" dirty="0"/>
              <a:t> </a:t>
            </a:r>
            <a:r>
              <a:rPr lang="en-US" dirty="0" err="1"/>
              <a:t>ngazi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chini</a:t>
            </a:r>
            <a:r>
              <a:rPr lang="en-US" dirty="0"/>
              <a:t> </a:t>
            </a:r>
            <a:r>
              <a:rPr lang="en-US" dirty="0" err="1"/>
              <a:t>kuanza</a:t>
            </a:r>
            <a:r>
              <a:rPr lang="en-US" dirty="0"/>
              <a:t> </a:t>
            </a:r>
            <a:r>
              <a:rPr lang="en-US" dirty="0" err="1"/>
              <a:t>kutekeleza</a:t>
            </a:r>
            <a:r>
              <a:rPr lang="en-US" dirty="0"/>
              <a:t> </a:t>
            </a:r>
            <a:r>
              <a:rPr lang="en-US" dirty="0" err="1"/>
              <a:t>kiongozi</a:t>
            </a:r>
            <a:r>
              <a:rPr lang="en-US" dirty="0"/>
              <a:t> cha </a:t>
            </a:r>
            <a:r>
              <a:rPr lang="en-US" dirty="0" err="1"/>
              <a:t>mafunzo</a:t>
            </a:r>
            <a:r>
              <a:rPr lang="en-US" dirty="0"/>
              <a:t> </a:t>
            </a:r>
            <a:r>
              <a:rPr lang="en-US" dirty="0" err="1"/>
              <a:t>elekezi</a:t>
            </a:r>
            <a:r>
              <a:rPr lang="en-US" dirty="0"/>
              <a:t> </a:t>
            </a:r>
            <a:r>
              <a:rPr lang="en-US" dirty="0" err="1"/>
              <a:t>katika</a:t>
            </a:r>
            <a:r>
              <a:rPr lang="en-US" dirty="0"/>
              <a:t> </a:t>
            </a:r>
            <a:r>
              <a:rPr lang="en-US" dirty="0" err="1"/>
              <a:t>ngazi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 kata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kijiji</a:t>
            </a:r>
            <a:r>
              <a:rPr lang="en-US" dirty="0"/>
              <a:t>;</a:t>
            </a:r>
          </a:p>
          <a:p>
            <a:r>
              <a:rPr lang="en-US" dirty="0" err="1"/>
              <a:t>Mfumo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ufuatiliaji</a:t>
            </a:r>
            <a:r>
              <a:rPr lang="en-US" dirty="0"/>
              <a:t> au </a:t>
            </a:r>
            <a:r>
              <a:rPr lang="en-US" dirty="0" err="1"/>
              <a:t>usimamizi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utekelezaji</a:t>
            </a:r>
            <a:r>
              <a:rPr lang="en-US" dirty="0"/>
              <a:t> (</a:t>
            </a:r>
            <a:r>
              <a:rPr lang="en-US" dirty="0" err="1"/>
              <a:t>ubainishe</a:t>
            </a:r>
            <a:r>
              <a:rPr lang="en-US" dirty="0"/>
              <a:t> </a:t>
            </a:r>
            <a:r>
              <a:rPr lang="en-US" dirty="0" err="1"/>
              <a:t>wahusika</a:t>
            </a:r>
            <a:r>
              <a:rPr lang="en-US" dirty="0"/>
              <a:t>, </a:t>
            </a:r>
            <a:r>
              <a:rPr lang="en-US" dirty="0" err="1"/>
              <a:t>mahali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muda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utekelezaji</a:t>
            </a:r>
            <a:r>
              <a:rPr lang="en-US" dirty="0"/>
              <a:t>);</a:t>
            </a:r>
          </a:p>
          <a:p>
            <a:r>
              <a:rPr lang="en-US" dirty="0" err="1"/>
              <a:t>Mfumo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utoaji</a:t>
            </a:r>
            <a:r>
              <a:rPr lang="en-US" dirty="0"/>
              <a:t> </a:t>
            </a:r>
            <a:r>
              <a:rPr lang="en-US" dirty="0" err="1"/>
              <a:t>taarifa</a:t>
            </a:r>
            <a:r>
              <a:rPr lang="en-US" dirty="0"/>
              <a:t>; </a:t>
            </a:r>
          </a:p>
          <a:p>
            <a:r>
              <a:rPr lang="en-US" dirty="0" err="1"/>
              <a:t>Taasisi</a:t>
            </a:r>
            <a:r>
              <a:rPr lang="en-US" dirty="0"/>
              <a:t> /</a:t>
            </a:r>
            <a:r>
              <a:rPr lang="en-US" dirty="0" err="1"/>
              <a:t>mifumo</a:t>
            </a:r>
            <a:r>
              <a:rPr lang="en-US" dirty="0"/>
              <a:t> </a:t>
            </a:r>
            <a:r>
              <a:rPr lang="en-US" dirty="0" err="1"/>
              <a:t>iliyopo</a:t>
            </a:r>
            <a:r>
              <a:rPr lang="en-US" dirty="0"/>
              <a:t> </a:t>
            </a:r>
            <a:r>
              <a:rPr lang="en-US" dirty="0" err="1"/>
              <a:t>zilizopo</a:t>
            </a:r>
            <a:r>
              <a:rPr lang="en-US" dirty="0"/>
              <a:t> </a:t>
            </a:r>
            <a:r>
              <a:rPr lang="en-US" dirty="0" err="1"/>
              <a:t>zinazoweza</a:t>
            </a:r>
            <a:r>
              <a:rPr lang="en-US" dirty="0"/>
              <a:t> </a:t>
            </a:r>
            <a:r>
              <a:rPr lang="en-US" dirty="0" err="1"/>
              <a:t>kutumika</a:t>
            </a:r>
            <a:r>
              <a:rPr lang="en-US" dirty="0"/>
              <a:t> </a:t>
            </a:r>
            <a:r>
              <a:rPr lang="en-US" dirty="0" err="1"/>
              <a:t>katika</a:t>
            </a:r>
            <a:r>
              <a:rPr lang="en-US" dirty="0"/>
              <a:t> </a:t>
            </a:r>
            <a:r>
              <a:rPr lang="en-US" dirty="0" err="1"/>
              <a:t>utekelezaji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Kiongozi</a:t>
            </a:r>
            <a:r>
              <a:rPr lang="en-US" dirty="0"/>
              <a:t> </a:t>
            </a:r>
          </a:p>
          <a:p>
            <a:r>
              <a:rPr lang="en-US" dirty="0" err="1"/>
              <a:t>Suala</a:t>
            </a:r>
            <a:r>
              <a:rPr lang="en-US" dirty="0"/>
              <a:t> </a:t>
            </a:r>
            <a:r>
              <a:rPr lang="en-US" dirty="0" err="1"/>
              <a:t>hili</a:t>
            </a:r>
            <a:r>
              <a:rPr lang="en-US" dirty="0"/>
              <a:t> </a:t>
            </a:r>
            <a:r>
              <a:rPr lang="en-US" dirty="0" err="1"/>
              <a:t>likamilike</a:t>
            </a:r>
            <a:r>
              <a:rPr lang="en-US" dirty="0"/>
              <a:t> </a:t>
            </a:r>
            <a:r>
              <a:rPr lang="en-US" dirty="0" err="1"/>
              <a:t>katika</a:t>
            </a:r>
            <a:r>
              <a:rPr lang="en-US" dirty="0"/>
              <a:t> </a:t>
            </a:r>
            <a:r>
              <a:rPr lang="en-US" dirty="0" err="1"/>
              <a:t>muda</a:t>
            </a:r>
            <a:r>
              <a:rPr lang="en-US" dirty="0"/>
              <a:t> </a:t>
            </a:r>
            <a:r>
              <a:rPr lang="en-US" dirty="0" err="1"/>
              <a:t>gani</a:t>
            </a:r>
            <a:r>
              <a:rPr lang="en-US" dirty="0"/>
              <a:t>?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07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5958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Mwisho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48" y="1930400"/>
            <a:ext cx="10509159" cy="3945468"/>
          </a:xfrm>
        </p:spPr>
        <p:txBody>
          <a:bodyPr>
            <a:normAutofit/>
          </a:bodyPr>
          <a:lstStyle/>
          <a:p>
            <a:r>
              <a:rPr lang="en-US" dirty="0" err="1" smtClean="0"/>
              <a:t>Kutokana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umuhimu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 smtClean="0"/>
              <a:t>elekezi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awali</a:t>
            </a:r>
            <a:r>
              <a:rPr lang="en-US" dirty="0" smtClean="0"/>
              <a:t> </a:t>
            </a:r>
            <a:r>
              <a:rPr lang="en-US" dirty="0" err="1" smtClean="0"/>
              <a:t>kama</a:t>
            </a:r>
            <a:r>
              <a:rPr lang="en-US" dirty="0" smtClean="0"/>
              <a:t> </a:t>
            </a:r>
            <a:r>
              <a:rPr lang="en-US" dirty="0" err="1" smtClean="0"/>
              <a:t>tulivyoona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vema</a:t>
            </a:r>
            <a:r>
              <a:rPr lang="en-US" dirty="0" smtClean="0"/>
              <a:t> </a:t>
            </a:r>
            <a:r>
              <a:rPr lang="en-US" dirty="0" err="1" smtClean="0"/>
              <a:t>wadau</a:t>
            </a:r>
            <a:r>
              <a:rPr lang="en-US" dirty="0" smtClean="0"/>
              <a:t> </a:t>
            </a:r>
            <a:r>
              <a:rPr lang="en-US" dirty="0" err="1" smtClean="0"/>
              <a:t>wote</a:t>
            </a:r>
            <a:r>
              <a:rPr lang="en-US" dirty="0" smtClean="0"/>
              <a:t> </a:t>
            </a:r>
            <a:r>
              <a:rPr lang="en-US" dirty="0" err="1" smtClean="0"/>
              <a:t>wahakikishe</a:t>
            </a:r>
            <a:r>
              <a:rPr lang="en-US" dirty="0" smtClean="0"/>
              <a:t> </a:t>
            </a:r>
            <a:r>
              <a:rPr lang="en-US" dirty="0" err="1" smtClean="0"/>
              <a:t>wanatekeleza</a:t>
            </a:r>
            <a:r>
              <a:rPr lang="en-US" dirty="0" smtClean="0"/>
              <a:t> </a:t>
            </a:r>
            <a:r>
              <a:rPr lang="en-US" dirty="0" err="1" smtClean="0"/>
              <a:t>majukumu</a:t>
            </a:r>
            <a:r>
              <a:rPr lang="en-US" dirty="0" smtClean="0"/>
              <a:t> </a:t>
            </a:r>
            <a:r>
              <a:rPr lang="en-US" dirty="0" err="1" smtClean="0"/>
              <a:t>yao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/>
              <a:t> </a:t>
            </a:r>
            <a:r>
              <a:rPr lang="en-US" dirty="0" err="1" smtClean="0"/>
              <a:t>lengo</a:t>
            </a:r>
            <a:r>
              <a:rPr lang="en-US" dirty="0" smtClean="0"/>
              <a:t> la </a:t>
            </a: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 smtClean="0"/>
              <a:t>haya</a:t>
            </a:r>
            <a:r>
              <a:rPr lang="en-US" dirty="0" smtClean="0"/>
              <a:t> </a:t>
            </a:r>
            <a:r>
              <a:rPr lang="en-US" dirty="0" err="1" smtClean="0"/>
              <a:t>liweze</a:t>
            </a:r>
            <a:r>
              <a:rPr lang="en-US" dirty="0" smtClean="0"/>
              <a:t> </a:t>
            </a:r>
            <a:r>
              <a:rPr lang="en-US" dirty="0" err="1" smtClean="0"/>
              <a:t>kufikiwa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Aidha</a:t>
            </a:r>
            <a:r>
              <a:rPr lang="en-US" dirty="0"/>
              <a:t>, </a:t>
            </a:r>
            <a:r>
              <a:rPr lang="en-US" dirty="0" err="1"/>
              <a:t>katika</a:t>
            </a:r>
            <a:r>
              <a:rPr lang="en-US" dirty="0"/>
              <a:t> </a:t>
            </a:r>
            <a:r>
              <a:rPr lang="en-US" dirty="0" err="1"/>
              <a:t>kuhakikisha</a:t>
            </a:r>
            <a:r>
              <a:rPr lang="en-US" dirty="0"/>
              <a:t> </a:t>
            </a:r>
            <a:r>
              <a:rPr lang="en-US" dirty="0" err="1"/>
              <a:t>mfumo</a:t>
            </a:r>
            <a:r>
              <a:rPr lang="en-US" dirty="0"/>
              <a:t> </a:t>
            </a:r>
            <a:r>
              <a:rPr lang="en-US" dirty="0" err="1"/>
              <a:t>huu</a:t>
            </a:r>
            <a:r>
              <a:rPr lang="en-US" dirty="0"/>
              <a:t> </a:t>
            </a:r>
            <a:r>
              <a:rPr lang="en-US" dirty="0" err="1"/>
              <a:t>unakua</a:t>
            </a:r>
            <a:r>
              <a:rPr lang="en-US" dirty="0"/>
              <a:t> </a:t>
            </a:r>
            <a:r>
              <a:rPr lang="en-US" dirty="0" err="1"/>
              <a:t>endelevu</a:t>
            </a:r>
            <a:r>
              <a:rPr lang="en-US" dirty="0"/>
              <a:t> </a:t>
            </a:r>
            <a:r>
              <a:rPr lang="en-US" dirty="0" err="1"/>
              <a:t>katika</a:t>
            </a:r>
            <a:r>
              <a:rPr lang="en-US" dirty="0"/>
              <a:t> </a:t>
            </a:r>
            <a:r>
              <a:rPr lang="en-US" dirty="0" err="1"/>
              <a:t>matumizi</a:t>
            </a:r>
            <a:r>
              <a:rPr lang="en-US" dirty="0"/>
              <a:t> </a:t>
            </a:r>
            <a:r>
              <a:rPr lang="en-US" dirty="0" err="1"/>
              <a:t>yake</a:t>
            </a:r>
            <a:r>
              <a:rPr lang="en-US" dirty="0"/>
              <a:t> </a:t>
            </a:r>
            <a:r>
              <a:rPr lang="en-US" dirty="0" err="1"/>
              <a:t>kila</a:t>
            </a:r>
            <a:r>
              <a:rPr lang="en-US" dirty="0"/>
              <a:t> </a:t>
            </a:r>
            <a:r>
              <a:rPr lang="en-US" dirty="0" err="1"/>
              <a:t>mwajiri</a:t>
            </a:r>
            <a:r>
              <a:rPr lang="en-US" dirty="0"/>
              <a:t> </a:t>
            </a:r>
            <a:r>
              <a:rPr lang="en-US" dirty="0" err="1"/>
              <a:t>anapaswa</a:t>
            </a:r>
            <a:r>
              <a:rPr lang="en-US" dirty="0"/>
              <a:t> </a:t>
            </a:r>
            <a:r>
              <a:rPr lang="en-US" dirty="0" err="1"/>
              <a:t>kuwasilisha</a:t>
            </a:r>
            <a:r>
              <a:rPr lang="en-US" dirty="0"/>
              <a:t> </a:t>
            </a:r>
            <a:r>
              <a:rPr lang="en-US" dirty="0" err="1"/>
              <a:t>taarifa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utekelezaji</a:t>
            </a:r>
            <a:r>
              <a:rPr lang="en-US" dirty="0"/>
              <a:t> </a:t>
            </a:r>
            <a:r>
              <a:rPr lang="en-US" dirty="0" err="1"/>
              <a:t>kila</a:t>
            </a:r>
            <a:r>
              <a:rPr lang="en-US" dirty="0"/>
              <a:t> </a:t>
            </a:r>
            <a:r>
              <a:rPr lang="en-US" dirty="0" err="1"/>
              <a:t>robo</a:t>
            </a:r>
            <a:r>
              <a:rPr lang="en-US" dirty="0"/>
              <a:t> </a:t>
            </a:r>
            <a:r>
              <a:rPr lang="en-US" dirty="0" err="1"/>
              <a:t>mwaka</a:t>
            </a:r>
            <a:r>
              <a:rPr lang="en-US" dirty="0"/>
              <a:t> </a:t>
            </a:r>
            <a:r>
              <a:rPr lang="en-US" dirty="0" err="1"/>
              <a:t>ofisi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Rais</a:t>
            </a:r>
            <a:r>
              <a:rPr lang="en-US" dirty="0"/>
              <a:t> TAMISEMI </a:t>
            </a:r>
            <a:r>
              <a:rPr lang="en-US" dirty="0" err="1"/>
              <a:t>kwa</a:t>
            </a:r>
            <a:r>
              <a:rPr lang="en-US" dirty="0"/>
              <a:t> </a:t>
            </a:r>
            <a:r>
              <a:rPr lang="en-US" dirty="0" err="1"/>
              <a:t>kutumia</a:t>
            </a:r>
            <a:r>
              <a:rPr lang="en-US" dirty="0"/>
              <a:t> </a:t>
            </a:r>
            <a:r>
              <a:rPr lang="en-US" dirty="0" err="1"/>
              <a:t>mifumo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utoaji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taarifa</a:t>
            </a:r>
            <a:r>
              <a:rPr lang="en-US" dirty="0"/>
              <a:t> </a:t>
            </a:r>
            <a:r>
              <a:rPr lang="en-US" dirty="0" err="1"/>
              <a:t>iliyopo</a:t>
            </a:r>
            <a:r>
              <a:rPr lang="en-US" dirty="0"/>
              <a:t>. </a:t>
            </a:r>
          </a:p>
          <a:p>
            <a:r>
              <a:rPr lang="en-US" dirty="0" err="1"/>
              <a:t>Kiongozi</a:t>
            </a:r>
            <a:r>
              <a:rPr lang="en-US" dirty="0"/>
              <a:t> </a:t>
            </a:r>
            <a:r>
              <a:rPr lang="en-US" dirty="0" err="1"/>
              <a:t>hiki</a:t>
            </a:r>
            <a:r>
              <a:rPr lang="en-US" dirty="0"/>
              <a:t> </a:t>
            </a:r>
            <a:r>
              <a:rPr lang="en-US" dirty="0" err="1"/>
              <a:t>kinaweza</a:t>
            </a:r>
            <a:r>
              <a:rPr lang="en-US" dirty="0"/>
              <a:t> </a:t>
            </a:r>
            <a:r>
              <a:rPr lang="en-US" dirty="0" err="1"/>
              <a:t>kufanyiwa</a:t>
            </a:r>
            <a:r>
              <a:rPr lang="en-US" dirty="0"/>
              <a:t> </a:t>
            </a:r>
            <a:r>
              <a:rPr lang="en-US" dirty="0" err="1"/>
              <a:t>marekebisho</a:t>
            </a:r>
            <a:r>
              <a:rPr lang="en-US" dirty="0"/>
              <a:t> </a:t>
            </a:r>
            <a:r>
              <a:rPr lang="en-US" dirty="0" err="1"/>
              <a:t>kulingana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mahitaji</a:t>
            </a:r>
            <a:r>
              <a:rPr lang="en-US" dirty="0"/>
              <a:t> </a:t>
            </a:r>
            <a:r>
              <a:rPr lang="en-US" dirty="0" err="1"/>
              <a:t>yaliyopo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ASANTENI </a:t>
            </a:r>
            <a:r>
              <a:rPr lang="en-US" sz="4000" dirty="0"/>
              <a:t>KWA KUNISIKILIZA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73039"/>
            <a:ext cx="9601196" cy="1130003"/>
          </a:xfrm>
        </p:spPr>
        <p:txBody>
          <a:bodyPr/>
          <a:lstStyle/>
          <a:p>
            <a:r>
              <a:rPr lang="en-US" dirty="0" err="1" smtClean="0"/>
              <a:t>Aina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 smtClean="0"/>
              <a:t>Elekezi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18952"/>
            <a:ext cx="9601196" cy="3956916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b="1" dirty="0" err="1" smtClean="0"/>
              <a:t>Mafunzo</a:t>
            </a:r>
            <a:r>
              <a:rPr lang="en-US" b="1" dirty="0" smtClean="0"/>
              <a:t> </a:t>
            </a:r>
            <a:r>
              <a:rPr lang="en-US" b="1" dirty="0" err="1" smtClean="0"/>
              <a:t>ya</a:t>
            </a:r>
            <a:r>
              <a:rPr lang="en-US" b="1" dirty="0" smtClean="0"/>
              <a:t> </a:t>
            </a:r>
            <a:r>
              <a:rPr lang="en-US" b="1" dirty="0" err="1" smtClean="0"/>
              <a:t>awali</a:t>
            </a:r>
            <a:r>
              <a:rPr lang="en-US" b="1" dirty="0" smtClean="0"/>
              <a:t> </a:t>
            </a:r>
            <a:r>
              <a:rPr lang="en-US" b="1" dirty="0" err="1" smtClean="0"/>
              <a:t>ya</a:t>
            </a:r>
            <a:r>
              <a:rPr lang="en-US" b="1" dirty="0" smtClean="0"/>
              <a:t> </a:t>
            </a:r>
            <a:r>
              <a:rPr lang="en-US" b="1" dirty="0" err="1" smtClean="0"/>
              <a:t>uelewa</a:t>
            </a:r>
            <a:r>
              <a:rPr lang="en-US" b="1" dirty="0" smtClean="0"/>
              <a:t> </a:t>
            </a:r>
            <a:r>
              <a:rPr lang="en-US" b="1" dirty="0" err="1" smtClean="0"/>
              <a:t>wa</a:t>
            </a:r>
            <a:r>
              <a:rPr lang="en-US" b="1" dirty="0" smtClean="0"/>
              <a:t> </a:t>
            </a:r>
            <a:r>
              <a:rPr lang="en-US" b="1" dirty="0" err="1" smtClean="0"/>
              <a:t>mazingira</a:t>
            </a:r>
            <a:r>
              <a:rPr lang="en-US" b="1" dirty="0" smtClean="0"/>
              <a:t> </a:t>
            </a:r>
            <a:r>
              <a:rPr lang="en-US" b="1" dirty="0" err="1" smtClean="0"/>
              <a:t>ya</a:t>
            </a:r>
            <a:r>
              <a:rPr lang="en-US" b="1" dirty="0" smtClean="0"/>
              <a:t> </a:t>
            </a:r>
            <a:r>
              <a:rPr lang="en-US" b="1" dirty="0" err="1" smtClean="0"/>
              <a:t>kazi</a:t>
            </a:r>
            <a:r>
              <a:rPr lang="en-US" b="1" dirty="0" smtClean="0"/>
              <a:t> (Orientation)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smtClean="0"/>
              <a:t>Ni </a:t>
            </a:r>
            <a:r>
              <a:rPr lang="en-US" dirty="0" err="1"/>
              <a:t>maelekezo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masuala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msingi</a:t>
            </a:r>
            <a:r>
              <a:rPr lang="en-US" dirty="0"/>
              <a:t> </a:t>
            </a:r>
            <a:r>
              <a:rPr lang="en-US" dirty="0" err="1"/>
              <a:t>katika</a:t>
            </a:r>
            <a:r>
              <a:rPr lang="en-US" dirty="0"/>
              <a:t> </a:t>
            </a:r>
            <a:r>
              <a:rPr lang="en-US" dirty="0" err="1"/>
              <a:t>utumishi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Umma</a:t>
            </a:r>
            <a:r>
              <a:rPr lang="en-US" dirty="0"/>
              <a:t>, </a:t>
            </a:r>
            <a:r>
              <a:rPr lang="en-US" dirty="0" err="1"/>
              <a:t>ikiwa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err="1" smtClean="0"/>
              <a:t>pamoja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mapokezi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watumishi</a:t>
            </a:r>
            <a:r>
              <a:rPr lang="en-US" dirty="0"/>
              <a:t> </a:t>
            </a:r>
            <a:r>
              <a:rPr lang="en-US" dirty="0" err="1"/>
              <a:t>wapya</a:t>
            </a:r>
            <a:r>
              <a:rPr lang="en-US" dirty="0"/>
              <a:t> </a:t>
            </a:r>
            <a:r>
              <a:rPr lang="en-US" dirty="0" err="1"/>
              <a:t>yanayotolewa</a:t>
            </a:r>
            <a:r>
              <a:rPr lang="en-US" dirty="0"/>
              <a:t> </a:t>
            </a:r>
            <a:r>
              <a:rPr lang="en-US" dirty="0" err="1"/>
              <a:t>wakati</a:t>
            </a:r>
            <a:r>
              <a:rPr lang="en-US" dirty="0"/>
              <a:t> </a:t>
            </a:r>
            <a:r>
              <a:rPr lang="en-US" dirty="0" err="1"/>
              <a:t>watumishi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err="1" smtClean="0"/>
              <a:t>hao</a:t>
            </a:r>
            <a:r>
              <a:rPr lang="en-US" dirty="0" smtClean="0"/>
              <a:t> </a:t>
            </a:r>
            <a:r>
              <a:rPr lang="en-US" dirty="0" err="1"/>
              <a:t>wanaajiriwa</a:t>
            </a:r>
            <a:r>
              <a:rPr lang="en-US" dirty="0"/>
              <a:t> </a:t>
            </a:r>
            <a:r>
              <a:rPr lang="en-US" dirty="0" err="1"/>
              <a:t>kwa</a:t>
            </a:r>
            <a:r>
              <a:rPr lang="en-US" dirty="0"/>
              <a:t> </a:t>
            </a:r>
            <a:r>
              <a:rPr lang="en-US" dirty="0" err="1"/>
              <a:t>mara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kwanza </a:t>
            </a:r>
            <a:r>
              <a:rPr lang="en-US" dirty="0" err="1"/>
              <a:t>kwa</a:t>
            </a:r>
            <a:r>
              <a:rPr lang="en-US" dirty="0"/>
              <a:t> </a:t>
            </a:r>
            <a:r>
              <a:rPr lang="en-US" dirty="0" err="1"/>
              <a:t>lengo</a:t>
            </a:r>
            <a:r>
              <a:rPr lang="en-US" dirty="0"/>
              <a:t> la </a:t>
            </a:r>
            <a:r>
              <a:rPr lang="en-US" dirty="0" err="1"/>
              <a:t>kuwasaidia</a:t>
            </a:r>
            <a:r>
              <a:rPr lang="en-US" dirty="0"/>
              <a:t> </a:t>
            </a:r>
            <a:r>
              <a:rPr lang="en-US" dirty="0" err="1"/>
              <a:t>kumudu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err="1" smtClean="0"/>
              <a:t>majukumu</a:t>
            </a:r>
            <a:r>
              <a:rPr lang="en-US" dirty="0" smtClean="0"/>
              <a:t> </a:t>
            </a:r>
            <a:r>
              <a:rPr lang="en-US" dirty="0" err="1"/>
              <a:t>yao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mazingira</a:t>
            </a:r>
            <a:r>
              <a:rPr lang="en-US" dirty="0"/>
              <a:t> </a:t>
            </a:r>
            <a:r>
              <a:rPr lang="en-US" dirty="0" err="1"/>
              <a:t>mapya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kazi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.   </a:t>
            </a:r>
            <a:r>
              <a:rPr lang="en-US" b="1" dirty="0" err="1" smtClean="0"/>
              <a:t>Mafunzo</a:t>
            </a:r>
            <a:r>
              <a:rPr lang="en-US" b="1" dirty="0" smtClean="0"/>
              <a:t> </a:t>
            </a:r>
            <a:r>
              <a:rPr lang="en-US" b="1" dirty="0" err="1" smtClean="0"/>
              <a:t>ya</a:t>
            </a:r>
            <a:r>
              <a:rPr lang="en-US" b="1" dirty="0" smtClean="0"/>
              <a:t> </a:t>
            </a:r>
            <a:r>
              <a:rPr lang="en-US" b="1" dirty="0" err="1" smtClean="0"/>
              <a:t>awali</a:t>
            </a:r>
            <a:r>
              <a:rPr lang="en-US" b="1" dirty="0" smtClean="0"/>
              <a:t> </a:t>
            </a:r>
            <a:r>
              <a:rPr lang="en-US" b="1" dirty="0" err="1" smtClean="0"/>
              <a:t>ya</a:t>
            </a:r>
            <a:r>
              <a:rPr lang="en-US" b="1" dirty="0" smtClean="0"/>
              <a:t> </a:t>
            </a:r>
            <a:r>
              <a:rPr lang="en-US" b="1" dirty="0" err="1" smtClean="0"/>
              <a:t>uelewa</a:t>
            </a:r>
            <a:r>
              <a:rPr lang="en-US" b="1" dirty="0" smtClean="0"/>
              <a:t> </a:t>
            </a:r>
            <a:r>
              <a:rPr lang="en-US" b="1" dirty="0" err="1" smtClean="0"/>
              <a:t>wa</a:t>
            </a:r>
            <a:r>
              <a:rPr lang="en-US" b="1" dirty="0" smtClean="0"/>
              <a:t> </a:t>
            </a:r>
            <a:r>
              <a:rPr lang="en-US" b="1" dirty="0" err="1" smtClean="0"/>
              <a:t>kazi</a:t>
            </a:r>
            <a:r>
              <a:rPr lang="en-US" b="1" dirty="0" smtClean="0"/>
              <a:t> (Induction)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awali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 </a:t>
            </a:r>
            <a:r>
              <a:rPr lang="en-US" dirty="0" err="1" smtClean="0"/>
              <a:t>mfupi</a:t>
            </a:r>
            <a:r>
              <a:rPr lang="en-US" dirty="0" smtClean="0"/>
              <a:t> </a:t>
            </a:r>
            <a:r>
              <a:rPr lang="en-US" dirty="0" err="1" smtClean="0"/>
              <a:t>yanayohusu</a:t>
            </a:r>
            <a:r>
              <a:rPr lang="en-US" dirty="0" smtClean="0"/>
              <a:t> </a:t>
            </a:r>
            <a:r>
              <a:rPr lang="en-US" dirty="0" err="1" smtClean="0"/>
              <a:t>kazi</a:t>
            </a:r>
            <a:r>
              <a:rPr lang="en-US" dirty="0" smtClean="0"/>
              <a:t> </a:t>
            </a:r>
            <a:r>
              <a:rPr lang="en-US" dirty="0" err="1" smtClean="0"/>
              <a:t>ambayo</a:t>
            </a:r>
            <a:r>
              <a:rPr lang="en-US" dirty="0" smtClean="0"/>
              <a:t> </a:t>
            </a:r>
            <a:r>
              <a:rPr lang="en-US" dirty="0" err="1" smtClean="0"/>
              <a:t>hutolewa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	</a:t>
            </a:r>
            <a:r>
              <a:rPr lang="en-US" dirty="0" err="1" smtClean="0"/>
              <a:t>njia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darasani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Sheria</a:t>
            </a:r>
            <a:r>
              <a:rPr lang="en-US" dirty="0" smtClean="0"/>
              <a:t>, </a:t>
            </a:r>
            <a:r>
              <a:rPr lang="en-US" dirty="0" err="1" smtClean="0"/>
              <a:t>Kanuni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Miongozo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zinazotawala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afunzo</a:t>
            </a:r>
            <a:r>
              <a:rPr lang="en-US" dirty="0" smtClean="0"/>
              <a:t> </a:t>
            </a:r>
            <a:r>
              <a:rPr lang="en-US" dirty="0" err="1"/>
              <a:t>E</a:t>
            </a:r>
            <a:r>
              <a:rPr lang="en-US" dirty="0" err="1" smtClean="0"/>
              <a:t>lekezi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Utumishi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Umma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5068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Sera </a:t>
            </a:r>
            <a:r>
              <a:rPr lang="en-US" dirty="0" err="1">
                <a:solidFill>
                  <a:schemeClr val="tx1"/>
                </a:solidFill>
              </a:rPr>
              <a:t>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Mafunzo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katika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Utumishi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Umma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Mwaka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2013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Kifungu</a:t>
            </a:r>
            <a:r>
              <a:rPr lang="en-US" dirty="0" smtClean="0">
                <a:solidFill>
                  <a:schemeClr val="tx1"/>
                </a:solidFill>
              </a:rPr>
              <a:t> 6.1.2 (vi) </a:t>
            </a:r>
            <a:r>
              <a:rPr lang="en-US" dirty="0" err="1" smtClean="0">
                <a:solidFill>
                  <a:schemeClr val="tx1"/>
                </a:solidFill>
              </a:rPr>
              <a:t>kimezitaka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taasisi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Umma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kuhakikisha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zinaendesha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mafunzo</a:t>
            </a:r>
            <a:r>
              <a:rPr lang="en-US" dirty="0" smtClean="0">
                <a:solidFill>
                  <a:schemeClr val="tx1"/>
                </a:solidFill>
              </a:rPr>
              <a:t> 	</a:t>
            </a:r>
            <a:r>
              <a:rPr lang="en-US" dirty="0" err="1" smtClean="0">
                <a:solidFill>
                  <a:schemeClr val="tx1"/>
                </a:solidFill>
              </a:rPr>
              <a:t>elekezi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Waraka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Utumishi</a:t>
            </a:r>
            <a:r>
              <a:rPr lang="en-US" dirty="0">
                <a:solidFill>
                  <a:schemeClr val="tx1"/>
                </a:solidFill>
              </a:rPr>
              <a:t> Na. 5 </a:t>
            </a:r>
            <a:r>
              <a:rPr lang="en-US" dirty="0" err="1">
                <a:solidFill>
                  <a:schemeClr val="tx1"/>
                </a:solidFill>
              </a:rPr>
              <a:t>wa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Mwaka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2011.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Kifungu</a:t>
            </a:r>
            <a:r>
              <a:rPr lang="en-US" dirty="0" smtClean="0">
                <a:solidFill>
                  <a:schemeClr val="tx1"/>
                </a:solidFill>
              </a:rPr>
              <a:t> cha 5 (viii) </a:t>
            </a:r>
            <a:r>
              <a:rPr lang="en-US" dirty="0" err="1" smtClean="0">
                <a:solidFill>
                  <a:schemeClr val="tx1"/>
                </a:solidFill>
              </a:rPr>
              <a:t>kinaelekeza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taasisi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katika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utumishi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Umma</a:t>
            </a:r>
            <a:r>
              <a:rPr lang="en-US" dirty="0" smtClean="0">
                <a:solidFill>
                  <a:schemeClr val="tx1"/>
                </a:solidFill>
              </a:rPr>
              <a:t> 	</a:t>
            </a:r>
            <a:r>
              <a:rPr lang="en-US" dirty="0" err="1" smtClean="0">
                <a:solidFill>
                  <a:schemeClr val="tx1"/>
                </a:solidFill>
              </a:rPr>
              <a:t>kuwafahamisha</a:t>
            </a:r>
            <a:r>
              <a:rPr lang="en-US" dirty="0" smtClean="0">
                <a:solidFill>
                  <a:schemeClr val="tx1"/>
                </a:solidFill>
              </a:rPr>
              <a:t> 	</a:t>
            </a:r>
            <a:r>
              <a:rPr lang="en-US" dirty="0" err="1" smtClean="0">
                <a:solidFill>
                  <a:schemeClr val="tx1"/>
                </a:solidFill>
              </a:rPr>
              <a:t>watumishi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wapya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mazingira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taasisi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pindi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wanaporipoti</a:t>
            </a:r>
            <a:r>
              <a:rPr lang="en-US" dirty="0" smtClean="0">
                <a:solidFill>
                  <a:schemeClr val="tx1"/>
                </a:solidFill>
              </a:rPr>
              <a:t> 	</a:t>
            </a:r>
            <a:r>
              <a:rPr lang="en-US" dirty="0" err="1" smtClean="0">
                <a:solidFill>
                  <a:schemeClr val="tx1"/>
                </a:solidFill>
              </a:rPr>
              <a:t>katika</a:t>
            </a:r>
            <a:r>
              <a:rPr lang="en-US" dirty="0" smtClean="0">
                <a:solidFill>
                  <a:schemeClr val="tx1"/>
                </a:solidFill>
              </a:rPr>
              <a:t> 	</a:t>
            </a:r>
            <a:r>
              <a:rPr lang="en-US" dirty="0" err="1" smtClean="0">
                <a:solidFill>
                  <a:schemeClr val="tx1"/>
                </a:solidFill>
              </a:rPr>
              <a:t>vituo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vyao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kazi</a:t>
            </a:r>
            <a:r>
              <a:rPr lang="en-US" dirty="0" smtClean="0">
                <a:solidFill>
                  <a:schemeClr val="tx1"/>
                </a:solidFill>
              </a:rPr>
              <a:t> 	</a:t>
            </a:r>
            <a:r>
              <a:rPr lang="en-US" dirty="0" err="1" smtClean="0">
                <a:solidFill>
                  <a:schemeClr val="tx1"/>
                </a:solidFill>
              </a:rPr>
              <a:t>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kuwapatia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taarifa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muhimu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dirty="0" err="1" smtClean="0"/>
              <a:t>Kanuni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kudumu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Utumishi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Umma</a:t>
            </a:r>
            <a:r>
              <a:rPr lang="en-US" dirty="0" smtClean="0"/>
              <a:t> </a:t>
            </a:r>
            <a:r>
              <a:rPr lang="en-US" dirty="0" err="1" smtClean="0"/>
              <a:t>toleo</a:t>
            </a:r>
            <a:r>
              <a:rPr lang="en-US" dirty="0" smtClean="0"/>
              <a:t> la 2009</a:t>
            </a:r>
          </a:p>
          <a:p>
            <a:pPr>
              <a:buFontTx/>
              <a:buChar char="-"/>
            </a:pPr>
            <a:r>
              <a:rPr lang="en-US" dirty="0" err="1" smtClean="0"/>
              <a:t>Kanuni</a:t>
            </a:r>
            <a:r>
              <a:rPr lang="en-US" dirty="0" smtClean="0"/>
              <a:t> G. 1(8) </a:t>
            </a:r>
            <a:r>
              <a:rPr lang="en-US" dirty="0" err="1" smtClean="0"/>
              <a:t>inaeleza</a:t>
            </a:r>
            <a:r>
              <a:rPr lang="en-US" dirty="0" smtClean="0"/>
              <a:t> </a:t>
            </a:r>
            <a:r>
              <a:rPr lang="en-US" dirty="0" err="1" smtClean="0"/>
              <a:t>kuhusu</a:t>
            </a:r>
            <a:r>
              <a:rPr lang="en-US" dirty="0" smtClean="0"/>
              <a:t> </a:t>
            </a:r>
            <a:r>
              <a:rPr lang="en-US" dirty="0" err="1" smtClean="0"/>
              <a:t>wajibu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kila</a:t>
            </a:r>
            <a:r>
              <a:rPr lang="en-US" dirty="0" smtClean="0"/>
              <a:t> </a:t>
            </a:r>
            <a:r>
              <a:rPr lang="en-US" dirty="0" err="1" smtClean="0"/>
              <a:t>mwajiri</a:t>
            </a:r>
            <a:r>
              <a:rPr lang="en-US" dirty="0" smtClean="0"/>
              <a:t> </a:t>
            </a:r>
            <a:r>
              <a:rPr lang="en-US" dirty="0" err="1" smtClean="0"/>
              <a:t>kupanga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kutekeleza</a:t>
            </a:r>
            <a:r>
              <a:rPr lang="en-US" dirty="0" smtClean="0"/>
              <a:t> </a:t>
            </a: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 smtClean="0"/>
              <a:t>elekezi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awali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waajiriwa</a:t>
            </a:r>
            <a:r>
              <a:rPr lang="en-US" dirty="0" smtClean="0"/>
              <a:t> </a:t>
            </a:r>
            <a:r>
              <a:rPr lang="en-US" dirty="0" err="1" smtClean="0"/>
              <a:t>wapya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Hali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Utekelezaji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 smtClean="0"/>
              <a:t>Elekezi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Tathimini</a:t>
            </a:r>
            <a:r>
              <a:rPr lang="en-US" dirty="0" smtClean="0"/>
              <a:t> </a:t>
            </a:r>
            <a:r>
              <a:rPr lang="en-US" dirty="0" err="1" smtClean="0"/>
              <a:t>iliofanywa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OR-TAMISEMI </a:t>
            </a:r>
            <a:r>
              <a:rPr lang="en-US" dirty="0" err="1" smtClean="0"/>
              <a:t>mwaka</a:t>
            </a:r>
            <a:r>
              <a:rPr lang="en-US" dirty="0" smtClean="0"/>
              <a:t> 2016 </a:t>
            </a:r>
            <a:r>
              <a:rPr lang="en-US" dirty="0" err="1" smtClean="0"/>
              <a:t>kuhusu</a:t>
            </a:r>
            <a:r>
              <a:rPr lang="en-US" dirty="0" smtClean="0"/>
              <a:t>  </a:t>
            </a:r>
            <a:r>
              <a:rPr lang="en-US" dirty="0" err="1"/>
              <a:t>utekelezaji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Mafunzo</a:t>
            </a:r>
            <a:r>
              <a:rPr lang="en-US" dirty="0"/>
              <a:t> </a:t>
            </a:r>
            <a:r>
              <a:rPr lang="en-US" dirty="0" err="1"/>
              <a:t>Elekezi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Awali</a:t>
            </a:r>
            <a:r>
              <a:rPr lang="en-US" dirty="0"/>
              <a:t> </a:t>
            </a:r>
            <a:r>
              <a:rPr lang="en-US" dirty="0" err="1"/>
              <a:t>kwa</a:t>
            </a:r>
            <a:r>
              <a:rPr lang="en-US" dirty="0"/>
              <a:t> </a:t>
            </a:r>
            <a:r>
              <a:rPr lang="en-US" dirty="0" err="1"/>
              <a:t>watumishi</a:t>
            </a:r>
            <a:r>
              <a:rPr lang="en-US" dirty="0"/>
              <a:t> </a:t>
            </a:r>
            <a:r>
              <a:rPr lang="en-US" dirty="0" err="1"/>
              <a:t>wapya</a:t>
            </a:r>
            <a:r>
              <a:rPr lang="en-US" dirty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baadhi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Halmashauri</a:t>
            </a:r>
            <a:r>
              <a:rPr lang="en-US" dirty="0" smtClean="0"/>
              <a:t> </a:t>
            </a:r>
            <a:r>
              <a:rPr lang="en-US" dirty="0" err="1" smtClean="0"/>
              <a:t>nchini</a:t>
            </a:r>
            <a:r>
              <a:rPr lang="en-US" dirty="0" smtClean="0"/>
              <a:t> </a:t>
            </a:r>
            <a:r>
              <a:rPr lang="en-US" dirty="0" err="1" smtClean="0"/>
              <a:t>ilibaini</a:t>
            </a:r>
            <a:r>
              <a:rPr lang="en-US" dirty="0" smtClean="0"/>
              <a:t> </a:t>
            </a:r>
            <a:r>
              <a:rPr lang="en-US" dirty="0" err="1" smtClean="0"/>
              <a:t>dosari</a:t>
            </a:r>
            <a:r>
              <a:rPr lang="en-US" dirty="0" smtClean="0"/>
              <a:t> </a:t>
            </a:r>
            <a:r>
              <a:rPr lang="en-US" dirty="0" err="1" smtClean="0"/>
              <a:t>zifuatazo</a:t>
            </a:r>
            <a:r>
              <a:rPr lang="en-US" dirty="0" smtClean="0"/>
              <a:t>; 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 smtClean="0"/>
              <a:t>Baadhi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Waajiri</a:t>
            </a:r>
            <a:r>
              <a:rPr lang="en-US" dirty="0" smtClean="0"/>
              <a:t> </a:t>
            </a:r>
            <a:r>
              <a:rPr lang="en-US" dirty="0" err="1" smtClean="0"/>
              <a:t>hawatoi</a:t>
            </a:r>
            <a:r>
              <a:rPr lang="en-US" dirty="0" smtClean="0"/>
              <a:t> </a:t>
            </a: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/>
              <a:t>Elekezi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Awali</a:t>
            </a:r>
            <a:r>
              <a:rPr lang="en-US" dirty="0"/>
              <a:t> </a:t>
            </a:r>
            <a:r>
              <a:rPr lang="en-US" dirty="0" err="1"/>
              <a:t>kwa</a:t>
            </a:r>
            <a:r>
              <a:rPr lang="en-US" dirty="0"/>
              <a:t> </a:t>
            </a:r>
            <a:r>
              <a:rPr lang="en-US" dirty="0" err="1"/>
              <a:t>watumishi</a:t>
            </a:r>
            <a:r>
              <a:rPr lang="en-US" dirty="0"/>
              <a:t> </a:t>
            </a:r>
            <a:r>
              <a:rPr lang="en-US" dirty="0" err="1"/>
              <a:t>wapya</a:t>
            </a:r>
            <a:r>
              <a:rPr lang="en-US" dirty="0"/>
              <a:t>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 smtClean="0"/>
              <a:t>hayotolewi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wakati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/>
              <a:t>M</a:t>
            </a:r>
            <a:r>
              <a:rPr lang="en-US" dirty="0" err="1" smtClean="0"/>
              <a:t>afunzo</a:t>
            </a:r>
            <a:r>
              <a:rPr lang="en-US" dirty="0" smtClean="0"/>
              <a:t> </a:t>
            </a:r>
            <a:r>
              <a:rPr lang="en-US" dirty="0" err="1" smtClean="0"/>
              <a:t>hayatolewi</a:t>
            </a:r>
            <a:r>
              <a:rPr lang="en-US" dirty="0" smtClean="0"/>
              <a:t> </a:t>
            </a:r>
            <a:r>
              <a:rPr lang="en-US" dirty="0" err="1" smtClean="0"/>
              <a:t>kulingana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miongozo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taratibu</a:t>
            </a:r>
            <a:r>
              <a:rPr lang="en-US" dirty="0" smtClean="0"/>
              <a:t> </a:t>
            </a:r>
            <a:r>
              <a:rPr lang="en-US" dirty="0" err="1" smtClean="0"/>
              <a:t>zilizopo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Swali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kuna</a:t>
            </a:r>
            <a:r>
              <a:rPr lang="en-US" dirty="0" smtClean="0"/>
              <a:t> </a:t>
            </a:r>
            <a:r>
              <a:rPr lang="en-US" dirty="0" err="1" smtClean="0"/>
              <a:t>changamoto</a:t>
            </a:r>
            <a:r>
              <a:rPr lang="en-US" dirty="0" smtClean="0"/>
              <a:t> </a:t>
            </a:r>
            <a:r>
              <a:rPr lang="en-US" dirty="0" err="1" smtClean="0"/>
              <a:t>gani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kutoa</a:t>
            </a:r>
            <a:r>
              <a:rPr lang="en-US" dirty="0" smtClean="0"/>
              <a:t> </a:t>
            </a: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 smtClean="0"/>
              <a:t>elekezi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awali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watumishi</a:t>
            </a:r>
            <a:r>
              <a:rPr lang="en-US" dirty="0" smtClean="0"/>
              <a:t> </a:t>
            </a:r>
            <a:r>
              <a:rPr lang="en-US" dirty="0" err="1" smtClean="0"/>
              <a:t>wapya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Changamoto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utekelezaji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 smtClean="0"/>
              <a:t>elekezi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tathmini</a:t>
            </a:r>
            <a:r>
              <a:rPr lang="en-US" dirty="0" smtClean="0"/>
              <a:t> </a:t>
            </a:r>
            <a:r>
              <a:rPr lang="en-US" dirty="0" err="1" smtClean="0"/>
              <a:t>iliyofanywa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OR- TAMISEMI, </a:t>
            </a:r>
            <a:r>
              <a:rPr lang="en-US" dirty="0" err="1" smtClean="0"/>
              <a:t>changamoto</a:t>
            </a:r>
            <a:r>
              <a:rPr lang="en-US" dirty="0" smtClean="0"/>
              <a:t> </a:t>
            </a:r>
            <a:r>
              <a:rPr lang="en-US" dirty="0" err="1" smtClean="0"/>
              <a:t>zilizoibuliwa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utekelezaji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 smtClean="0"/>
              <a:t>elekezi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pamoja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Mipango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watumishi</a:t>
            </a:r>
            <a:r>
              <a:rPr lang="en-US" dirty="0" smtClean="0"/>
              <a:t> </a:t>
            </a:r>
            <a:r>
              <a:rPr lang="en-US" dirty="0" err="1" smtClean="0"/>
              <a:t>kutokujumuisha</a:t>
            </a:r>
            <a:r>
              <a:rPr lang="en-US" dirty="0" smtClean="0"/>
              <a:t> </a:t>
            </a: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 smtClean="0"/>
              <a:t>elekezi</a:t>
            </a:r>
            <a:endParaRPr lang="en-US" dirty="0" smtClean="0"/>
          </a:p>
          <a:p>
            <a:r>
              <a:rPr lang="en-US" dirty="0" err="1" smtClean="0"/>
              <a:t>Waajiri</a:t>
            </a:r>
            <a:r>
              <a:rPr lang="en-US" dirty="0" smtClean="0"/>
              <a:t> </a:t>
            </a:r>
            <a:r>
              <a:rPr lang="en-US" dirty="0" err="1" smtClean="0"/>
              <a:t>kutokutambua</a:t>
            </a:r>
            <a:r>
              <a:rPr lang="en-US" dirty="0" smtClean="0"/>
              <a:t> </a:t>
            </a:r>
            <a:r>
              <a:rPr lang="en-US" dirty="0" err="1" smtClean="0"/>
              <a:t>umuhimu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 smtClean="0"/>
              <a:t>elekezi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awali</a:t>
            </a:r>
            <a:endParaRPr lang="en-US" dirty="0" smtClean="0"/>
          </a:p>
          <a:p>
            <a:r>
              <a:rPr lang="en-US" dirty="0" err="1"/>
              <a:t>Ukosefu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 smtClean="0"/>
              <a:t>rasilimali</a:t>
            </a:r>
            <a:r>
              <a:rPr lang="en-US" dirty="0" smtClean="0"/>
              <a:t> </a:t>
            </a:r>
            <a:r>
              <a:rPr lang="en-US" dirty="0" err="1" smtClean="0"/>
              <a:t>fedha</a:t>
            </a:r>
            <a:endParaRPr lang="en-US" dirty="0" smtClean="0"/>
          </a:p>
          <a:p>
            <a:r>
              <a:rPr lang="en-US" dirty="0" err="1" smtClean="0"/>
              <a:t>Mipango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 smtClean="0"/>
              <a:t>kutokupewa</a:t>
            </a:r>
            <a:r>
              <a:rPr lang="en-US" dirty="0" smtClean="0"/>
              <a:t> </a:t>
            </a:r>
            <a:r>
              <a:rPr lang="en-US" dirty="0" err="1" smtClean="0"/>
              <a:t>umuhimu</a:t>
            </a:r>
            <a:r>
              <a:rPr lang="en-US" dirty="0" smtClean="0"/>
              <a:t> </a:t>
            </a:r>
            <a:r>
              <a:rPr lang="en-US" dirty="0" err="1" smtClean="0"/>
              <a:t>kwenye</a:t>
            </a:r>
            <a:r>
              <a:rPr lang="en-US" dirty="0" smtClean="0"/>
              <a:t> </a:t>
            </a:r>
            <a:r>
              <a:rPr lang="en-US" dirty="0" err="1" smtClean="0"/>
              <a:t>bajeti</a:t>
            </a:r>
            <a:r>
              <a:rPr lang="en-US" dirty="0" smtClean="0"/>
              <a:t>/ </a:t>
            </a:r>
            <a:r>
              <a:rPr lang="en-US" dirty="0" err="1" smtClean="0"/>
              <a:t>Vipaumbele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4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Changamoto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utekelezaji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 smtClean="0"/>
              <a:t>elekezi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Watumishi</a:t>
            </a:r>
            <a:r>
              <a:rPr lang="en-US" dirty="0" smtClean="0"/>
              <a:t> </a:t>
            </a:r>
            <a:r>
              <a:rPr lang="en-US" dirty="0" err="1" smtClean="0"/>
              <a:t>wapya</a:t>
            </a:r>
            <a:r>
              <a:rPr lang="en-US" dirty="0" smtClean="0"/>
              <a:t> </a:t>
            </a:r>
            <a:r>
              <a:rPr lang="en-US" dirty="0" err="1" smtClean="0"/>
              <a:t>kutokuripoti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waajiri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wakati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Kuripoti</a:t>
            </a:r>
            <a:r>
              <a:rPr lang="en-US" dirty="0" smtClean="0"/>
              <a:t> </a:t>
            </a:r>
            <a:r>
              <a:rPr lang="en-US" dirty="0" err="1" smtClean="0"/>
              <a:t>mmoja</a:t>
            </a:r>
            <a:r>
              <a:rPr lang="en-US" dirty="0" smtClean="0"/>
              <a:t> </a:t>
            </a:r>
            <a:r>
              <a:rPr lang="en-US" dirty="0" err="1" smtClean="0"/>
              <a:t>mmoja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Ukosefu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vitendea</a:t>
            </a:r>
            <a:r>
              <a:rPr lang="en-US" dirty="0" smtClean="0"/>
              <a:t> </a:t>
            </a:r>
            <a:r>
              <a:rPr lang="en-US" dirty="0" err="1" smtClean="0"/>
              <a:t>kazi</a:t>
            </a:r>
            <a:r>
              <a:rPr lang="en-US" dirty="0" smtClean="0"/>
              <a:t> </a:t>
            </a:r>
            <a:r>
              <a:rPr lang="en-US" dirty="0" err="1" smtClean="0"/>
              <a:t>vinavyohitajika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maeneo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kazi</a:t>
            </a:r>
            <a:endParaRPr lang="en-US" dirty="0" smtClean="0"/>
          </a:p>
          <a:p>
            <a:r>
              <a:rPr lang="en-US" dirty="0" err="1" smtClean="0"/>
              <a:t>Kutokuwepo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viongozi</a:t>
            </a:r>
            <a:r>
              <a:rPr lang="en-US" dirty="0" smtClean="0"/>
              <a:t>/</a:t>
            </a:r>
            <a:r>
              <a:rPr lang="en-US" dirty="0" err="1" smtClean="0"/>
              <a:t>watumishi</a:t>
            </a:r>
            <a:r>
              <a:rPr lang="en-US" dirty="0" smtClean="0"/>
              <a:t> </a:t>
            </a:r>
            <a:r>
              <a:rPr lang="en-US" dirty="0" err="1" smtClean="0"/>
              <a:t>wenye</a:t>
            </a:r>
            <a:r>
              <a:rPr lang="en-US" dirty="0" smtClean="0"/>
              <a:t> </a:t>
            </a:r>
            <a:r>
              <a:rPr lang="en-US" dirty="0" err="1" smtClean="0"/>
              <a:t>uzoefu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sehemu</a:t>
            </a:r>
            <a:r>
              <a:rPr lang="en-US" dirty="0" smtClean="0"/>
              <a:t>/</a:t>
            </a:r>
            <a:r>
              <a:rPr lang="en-US" dirty="0" err="1" smtClean="0"/>
              <a:t>vituo</a:t>
            </a:r>
            <a:r>
              <a:rPr lang="en-US" dirty="0" smtClean="0"/>
              <a:t> </a:t>
            </a:r>
            <a:r>
              <a:rPr lang="en-US" dirty="0" err="1" smtClean="0"/>
              <a:t>vya</a:t>
            </a:r>
            <a:r>
              <a:rPr lang="en-US" dirty="0" smtClean="0"/>
              <a:t> </a:t>
            </a:r>
            <a:r>
              <a:rPr lang="en-US" dirty="0" err="1" smtClean="0"/>
              <a:t>kazi</a:t>
            </a:r>
            <a:endParaRPr lang="en-US" dirty="0" smtClean="0"/>
          </a:p>
          <a:p>
            <a:r>
              <a:rPr lang="en-US" dirty="0" err="1" smtClean="0"/>
              <a:t>Uongozi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Serikali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ngazi</a:t>
            </a:r>
            <a:r>
              <a:rPr lang="en-US" dirty="0" smtClean="0"/>
              <a:t> </a:t>
            </a:r>
            <a:r>
              <a:rPr lang="en-US" dirty="0" err="1" smtClean="0"/>
              <a:t>mbalimbali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utawala</a:t>
            </a:r>
            <a:r>
              <a:rPr lang="en-US" dirty="0" smtClean="0"/>
              <a:t> </a:t>
            </a:r>
            <a:r>
              <a:rPr lang="en-US" dirty="0" err="1" smtClean="0"/>
              <a:t>kutojua</a:t>
            </a:r>
            <a:r>
              <a:rPr lang="en-US" dirty="0" smtClean="0"/>
              <a:t> </a:t>
            </a:r>
            <a:r>
              <a:rPr lang="en-US" dirty="0" err="1" smtClean="0"/>
              <a:t>wajibu</a:t>
            </a:r>
            <a:r>
              <a:rPr lang="en-US" dirty="0" smtClean="0"/>
              <a:t> </a:t>
            </a:r>
            <a:r>
              <a:rPr lang="en-US" dirty="0" err="1" smtClean="0"/>
              <a:t>wao</a:t>
            </a:r>
            <a:r>
              <a:rPr lang="en-US" dirty="0" smtClean="0"/>
              <a:t> </a:t>
            </a:r>
            <a:r>
              <a:rPr lang="en-US" dirty="0" err="1" smtClean="0"/>
              <a:t>kuhusu</a:t>
            </a:r>
            <a:r>
              <a:rPr lang="en-US" dirty="0" smtClean="0"/>
              <a:t> </a:t>
            </a:r>
            <a:r>
              <a:rPr lang="en-US" dirty="0" err="1" smtClean="0"/>
              <a:t>utekelezaji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mafunzo</a:t>
            </a:r>
            <a:r>
              <a:rPr lang="en-US" dirty="0" smtClean="0"/>
              <a:t> </a:t>
            </a:r>
            <a:r>
              <a:rPr lang="en-US" dirty="0" err="1" smtClean="0"/>
              <a:t>elekezi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awali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watumishi</a:t>
            </a:r>
            <a:r>
              <a:rPr lang="en-US" dirty="0" smtClean="0"/>
              <a:t> </a:t>
            </a:r>
            <a:r>
              <a:rPr lang="en-US" dirty="0" err="1" smtClean="0"/>
              <a:t>wapya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1347</TotalTime>
  <Words>2867</Words>
  <Application>Microsoft Office PowerPoint</Application>
  <PresentationFormat>Widescreen</PresentationFormat>
  <Paragraphs>215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Garamond</vt:lpstr>
      <vt:lpstr>Organic</vt:lpstr>
      <vt:lpstr>    KIONGOZI CHA UTARATIBU WA MAFUNZO ELEKEZI YA AWALI KWA WATUMISHI WAPYA WA SEKRETARIETI ZA MIKOA NA MAMLAKA ZA SERIKALI ZA MITAA  </vt:lpstr>
      <vt:lpstr>PowerPoint Presentation</vt:lpstr>
      <vt:lpstr>Maana ya mafunzo elekezi</vt:lpstr>
      <vt:lpstr>Aina za Mafunzo Elekezi</vt:lpstr>
      <vt:lpstr>Sheria, Kanuni na Miongozo zinazotawala Mafunzo Elekezi katika Utumishi wa Umma</vt:lpstr>
      <vt:lpstr>Hali ya Utekelezaji wa Mafunzo Elekezi</vt:lpstr>
      <vt:lpstr>Swali…</vt:lpstr>
      <vt:lpstr>Changamoto za utekelezaji wa mafunzo elekezi</vt:lpstr>
      <vt:lpstr>Changamoto za utekelezaji wa mafunzo elekezi</vt:lpstr>
      <vt:lpstr>Madhara yanayotokana na kutokufanyika kwa Mafunzo elekezi ya awali</vt:lpstr>
      <vt:lpstr>PowerPoint Presentation</vt:lpstr>
      <vt:lpstr>Mikakati</vt:lpstr>
      <vt:lpstr>Lengo la Kiongozi cha Mafunzo Elekezi</vt:lpstr>
      <vt:lpstr>Mgawanyo wa Majukumu ya Utekelezaji</vt:lpstr>
      <vt:lpstr>Majukumu ya Wizara</vt:lpstr>
      <vt:lpstr>Majukumu ya Mkoa</vt:lpstr>
      <vt:lpstr>Majukumu ya Sekretarieti za Mikoa / Mamlaka za Serikali za Mitaa (MSM)</vt:lpstr>
      <vt:lpstr>Inaendelea …..</vt:lpstr>
      <vt:lpstr>Inaendelea ….</vt:lpstr>
      <vt:lpstr>Inaendelea ….</vt:lpstr>
      <vt:lpstr>Inaendelea ….</vt:lpstr>
      <vt:lpstr>Majukumu ya Tarafa/Kata</vt:lpstr>
      <vt:lpstr>Majukumu ya Kijiji/ Mtaa</vt:lpstr>
      <vt:lpstr>Inaendelea ….</vt:lpstr>
      <vt:lpstr>Majukumu ya Vituo vya kutolea huduma</vt:lpstr>
      <vt:lpstr>Inaendelea ….</vt:lpstr>
      <vt:lpstr>Inaendelea ….</vt:lpstr>
      <vt:lpstr>Wadau wanaohusika katika utekelezaji</vt:lpstr>
      <vt:lpstr>Wadau …….</vt:lpstr>
      <vt:lpstr>Wadau…..</vt:lpstr>
      <vt:lpstr>Wadau …..</vt:lpstr>
      <vt:lpstr>Wadau…..</vt:lpstr>
      <vt:lpstr>Kazi ya Kikundi</vt:lpstr>
      <vt:lpstr>Mwisho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KIONGOZI CHA UTARATIBU WA MAFUNZO ELEKEZI YA AWALI KWA WATUMISHI WAPYA WA SEKRETARIETI ZA MIKOA NA MAMLAKA ZA SERIKALI ZA MITAA  </dc:title>
  <dc:creator>User</dc:creator>
  <cp:lastModifiedBy>Remmy Moshi</cp:lastModifiedBy>
  <cp:revision>94</cp:revision>
  <dcterms:created xsi:type="dcterms:W3CDTF">2017-06-19T19:08:34Z</dcterms:created>
  <dcterms:modified xsi:type="dcterms:W3CDTF">2017-07-07T11:17:17Z</dcterms:modified>
</cp:coreProperties>
</file>