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317" r:id="rId18"/>
    <p:sldId id="316"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9" r:id="rId33"/>
    <p:sldId id="287" r:id="rId34"/>
    <p:sldId id="290" r:id="rId35"/>
    <p:sldId id="288" r:id="rId36"/>
    <p:sldId id="291" r:id="rId37"/>
    <p:sldId id="294" r:id="rId38"/>
    <p:sldId id="292" r:id="rId39"/>
    <p:sldId id="293" r:id="rId40"/>
    <p:sldId id="295" r:id="rId41"/>
    <p:sldId id="296" r:id="rId42"/>
    <p:sldId id="297" r:id="rId43"/>
    <p:sldId id="298" r:id="rId44"/>
    <p:sldId id="299" r:id="rId45"/>
    <p:sldId id="300" r:id="rId46"/>
    <p:sldId id="301" r:id="rId47"/>
    <p:sldId id="302" r:id="rId48"/>
    <p:sldId id="306" r:id="rId49"/>
    <p:sldId id="303" r:id="rId50"/>
    <p:sldId id="307" r:id="rId51"/>
    <p:sldId id="308" r:id="rId52"/>
    <p:sldId id="304" r:id="rId53"/>
    <p:sldId id="305"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1104"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D5C5A-784D-4A7A-A717-6F8848DFB2C2}" type="datetimeFigureOut">
              <a:rPr lang="en-US" smtClean="0"/>
              <a:pPr/>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4998D-7F29-4D4A-88D9-F045498AD8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4998D-7F29-4D4A-88D9-F045498AD85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B18F8D-BA48-4949-A437-D4511C543B60}"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B18F8D-BA48-4949-A437-D4511C543B60}"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B18F8D-BA48-4949-A437-D4511C543B60}"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B18F8D-BA48-4949-A437-D4511C543B60}"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18F8D-BA48-4949-A437-D4511C543B60}"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B18F8D-BA48-4949-A437-D4511C543B60}"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B18F8D-BA48-4949-A437-D4511C543B60}"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B18F8D-BA48-4949-A437-D4511C543B60}"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18F8D-BA48-4949-A437-D4511C543B60}"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18F8D-BA48-4949-A437-D4511C543B60}"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18F8D-BA48-4949-A437-D4511C543B60}"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6065D-C5CA-4CEF-A2BE-3F74E389D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18F8D-BA48-4949-A437-D4511C543B60}"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6065D-C5CA-4CEF-A2BE-3F74E389D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JAMHURI YA  MUUNGANO WA TANZANIA</a:t>
            </a:r>
            <a:r>
              <a:rPr lang="en-US" dirty="0"/>
              <a:t/>
            </a:r>
            <a:br>
              <a:rPr lang="en-US" dirty="0"/>
            </a:br>
            <a:r>
              <a:rPr lang="en-GB" b="1" dirty="0"/>
              <a:t>HALMASHAURI YA WILAYA YA MPWAPWA</a:t>
            </a:r>
            <a:r>
              <a:rPr lang="en-US" dirty="0"/>
              <a:t/>
            </a:r>
            <a:br>
              <a:rPr lang="en-US" dirty="0"/>
            </a:br>
            <a:r>
              <a:rPr lang="en-GB" b="1" dirty="0"/>
              <a:t>IDARA YA ELIMU SEKONDARI</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GB" sz="2400" dirty="0" err="1" smtClean="0"/>
              <a:t>Kumekuwepo</a:t>
            </a:r>
            <a:r>
              <a:rPr lang="en-GB" sz="2400" dirty="0" smtClean="0"/>
              <a:t> </a:t>
            </a:r>
            <a:r>
              <a:rPr lang="en-GB" sz="2400" dirty="0" err="1" smtClean="0"/>
              <a:t>na</a:t>
            </a:r>
            <a:r>
              <a:rPr lang="en-GB" sz="2400" dirty="0" smtClean="0"/>
              <a:t> </a:t>
            </a:r>
            <a:r>
              <a:rPr lang="en-GB" sz="2400" dirty="0" err="1" smtClean="0"/>
              <a:t>zoezi</a:t>
            </a:r>
            <a:r>
              <a:rPr lang="en-GB" sz="2400" dirty="0" smtClean="0"/>
              <a:t> </a:t>
            </a:r>
            <a:r>
              <a:rPr lang="en-GB" sz="2400" dirty="0" err="1" smtClean="0"/>
              <a:t>endelevu</a:t>
            </a:r>
            <a:r>
              <a:rPr lang="en-GB" sz="2400" dirty="0" smtClean="0"/>
              <a:t> la </a:t>
            </a:r>
            <a:r>
              <a:rPr lang="en-GB" sz="2400" dirty="0" err="1" smtClean="0"/>
              <a:t>kuwapima</a:t>
            </a:r>
            <a:r>
              <a:rPr lang="en-GB" sz="2400" dirty="0" smtClean="0"/>
              <a:t> </a:t>
            </a:r>
            <a:r>
              <a:rPr lang="en-GB" sz="2400" dirty="0" err="1" smtClean="0"/>
              <a:t>ujauzito</a:t>
            </a:r>
            <a:r>
              <a:rPr lang="en-GB" sz="2400" dirty="0" smtClean="0"/>
              <a:t> </a:t>
            </a:r>
            <a:r>
              <a:rPr lang="en-GB" sz="2400" dirty="0" err="1" smtClean="0"/>
              <a:t>wasichana</a:t>
            </a:r>
            <a:r>
              <a:rPr lang="en-GB" sz="2400" dirty="0" smtClean="0"/>
              <a:t> </a:t>
            </a:r>
            <a:r>
              <a:rPr lang="en-GB" sz="2400" dirty="0" err="1" smtClean="0"/>
              <a:t>mara</a:t>
            </a:r>
            <a:r>
              <a:rPr lang="en-GB" sz="2400" dirty="0" smtClean="0"/>
              <a:t> </a:t>
            </a:r>
            <a:r>
              <a:rPr lang="en-GB" sz="2400" dirty="0" err="1" smtClean="0"/>
              <a:t>kwa</a:t>
            </a:r>
            <a:r>
              <a:rPr lang="en-GB" sz="2400" dirty="0" smtClean="0"/>
              <a:t> </a:t>
            </a:r>
            <a:r>
              <a:rPr lang="en-GB" sz="2400" dirty="0" err="1" smtClean="0"/>
              <a:t>mara</a:t>
            </a:r>
            <a:r>
              <a:rPr lang="en-GB" sz="2400" dirty="0" smtClean="0"/>
              <a:t> </a:t>
            </a:r>
            <a:r>
              <a:rPr lang="en-GB" sz="2400" dirty="0" err="1" smtClean="0"/>
              <a:t>kila</a:t>
            </a:r>
            <a:r>
              <a:rPr lang="en-GB" sz="2400" dirty="0" smtClean="0"/>
              <a:t> </a:t>
            </a:r>
            <a:r>
              <a:rPr lang="en-GB" sz="2400" dirty="0" err="1" smtClean="0"/>
              <a:t>wanapotoka</a:t>
            </a:r>
            <a:r>
              <a:rPr lang="en-GB" sz="2400" dirty="0" smtClean="0"/>
              <a:t> </a:t>
            </a:r>
            <a:r>
              <a:rPr lang="en-GB" sz="2400" dirty="0" err="1" smtClean="0"/>
              <a:t>likizo</a:t>
            </a:r>
            <a:r>
              <a:rPr lang="en-GB" sz="2400" dirty="0" smtClean="0"/>
              <a:t> </a:t>
            </a:r>
            <a:r>
              <a:rPr lang="en-GB" sz="2400" dirty="0" err="1" smtClean="0"/>
              <a:t>na</a:t>
            </a:r>
            <a:r>
              <a:rPr lang="en-GB" sz="2400" dirty="0" smtClean="0"/>
              <a:t> </a:t>
            </a:r>
            <a:r>
              <a:rPr lang="en-GB" sz="2400" dirty="0" err="1" smtClean="0"/>
              <a:t>kila</a:t>
            </a:r>
            <a:r>
              <a:rPr lang="en-GB" sz="2400" dirty="0" smtClean="0"/>
              <a:t> </a:t>
            </a:r>
            <a:r>
              <a:rPr lang="en-GB" sz="2400" dirty="0" err="1" smtClean="0"/>
              <a:t>baada</a:t>
            </a:r>
            <a:r>
              <a:rPr lang="en-GB" sz="2400" dirty="0" smtClean="0"/>
              <a:t> </a:t>
            </a:r>
            <a:r>
              <a:rPr lang="en-GB" sz="2400" dirty="0" err="1" smtClean="0"/>
              <a:t>ya</a:t>
            </a:r>
            <a:r>
              <a:rPr lang="en-GB" sz="2400" dirty="0" smtClean="0"/>
              <a:t> </a:t>
            </a:r>
            <a:r>
              <a:rPr lang="en-GB" sz="2400" dirty="0" err="1" smtClean="0"/>
              <a:t>miezi</a:t>
            </a:r>
            <a:r>
              <a:rPr lang="en-GB" sz="2400" dirty="0" smtClean="0"/>
              <a:t> </a:t>
            </a:r>
            <a:r>
              <a:rPr lang="en-GB" sz="2400" dirty="0" err="1" smtClean="0"/>
              <a:t>mitatu,hali</a:t>
            </a:r>
            <a:r>
              <a:rPr lang="en-GB" sz="2400" dirty="0" smtClean="0"/>
              <a:t> </a:t>
            </a:r>
            <a:r>
              <a:rPr lang="en-GB" sz="2400" dirty="0" err="1" smtClean="0"/>
              <a:t>hii</a:t>
            </a:r>
            <a:r>
              <a:rPr lang="en-GB" sz="2400" dirty="0" smtClean="0"/>
              <a:t> </a:t>
            </a:r>
            <a:r>
              <a:rPr lang="en-GB" sz="2400" dirty="0" err="1" smtClean="0"/>
              <a:t>inasaidia</a:t>
            </a:r>
            <a:r>
              <a:rPr lang="en-GB" sz="2400" dirty="0" smtClean="0"/>
              <a:t> kwanza </a:t>
            </a:r>
            <a:r>
              <a:rPr lang="en-GB" sz="2400" dirty="0" err="1" smtClean="0"/>
              <a:t>kuwafanya</a:t>
            </a:r>
            <a:r>
              <a:rPr lang="en-GB" sz="2400" dirty="0" smtClean="0"/>
              <a:t> </a:t>
            </a:r>
            <a:r>
              <a:rPr lang="en-GB" sz="2400" dirty="0" err="1" smtClean="0"/>
              <a:t>wanafunzi</a:t>
            </a:r>
            <a:r>
              <a:rPr lang="en-GB" sz="2400" dirty="0" smtClean="0"/>
              <a:t> </a:t>
            </a:r>
            <a:r>
              <a:rPr lang="en-GB" sz="2400" dirty="0" err="1" smtClean="0"/>
              <a:t>wakike</a:t>
            </a:r>
            <a:r>
              <a:rPr lang="en-GB" sz="2400" dirty="0" smtClean="0"/>
              <a:t> </a:t>
            </a:r>
            <a:r>
              <a:rPr lang="en-GB" sz="2400" dirty="0" err="1" smtClean="0"/>
              <a:t>kuwa</a:t>
            </a:r>
            <a:r>
              <a:rPr lang="en-GB" sz="2400" dirty="0" smtClean="0"/>
              <a:t> </a:t>
            </a:r>
            <a:r>
              <a:rPr lang="en-GB" sz="2400" dirty="0" err="1" smtClean="0"/>
              <a:t>makini,lakini</a:t>
            </a:r>
            <a:r>
              <a:rPr lang="en-GB" sz="2400" dirty="0" smtClean="0"/>
              <a:t> </a:t>
            </a:r>
            <a:r>
              <a:rPr lang="en-GB" sz="2400" dirty="0" err="1" smtClean="0"/>
              <a:t>pia</a:t>
            </a:r>
            <a:r>
              <a:rPr lang="en-GB" sz="2400" dirty="0" smtClean="0"/>
              <a:t> </a:t>
            </a:r>
            <a:r>
              <a:rPr lang="en-GB" sz="2400" dirty="0" err="1" smtClean="0"/>
              <a:t>inasaidia</a:t>
            </a:r>
            <a:r>
              <a:rPr lang="en-GB" sz="2400" dirty="0" smtClean="0"/>
              <a:t> </a:t>
            </a:r>
            <a:r>
              <a:rPr lang="en-GB" sz="2400" dirty="0" err="1" smtClean="0"/>
              <a:t>idara</a:t>
            </a:r>
            <a:r>
              <a:rPr lang="en-GB" sz="2400" dirty="0" smtClean="0"/>
              <a:t> </a:t>
            </a:r>
            <a:r>
              <a:rPr lang="en-GB" sz="2400" dirty="0" err="1" smtClean="0"/>
              <a:t>kupata</a:t>
            </a:r>
            <a:r>
              <a:rPr lang="en-GB" sz="2400" dirty="0" smtClean="0"/>
              <a:t> </a:t>
            </a:r>
            <a:r>
              <a:rPr lang="en-GB" sz="2400" dirty="0" err="1" smtClean="0"/>
              <a:t>takwimu</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idadi</a:t>
            </a:r>
            <a:r>
              <a:rPr lang="en-GB" sz="2400" dirty="0" smtClean="0"/>
              <a:t> </a:t>
            </a:r>
            <a:r>
              <a:rPr lang="en-GB" sz="2400" dirty="0" err="1" smtClean="0"/>
              <a:t>ya</a:t>
            </a:r>
            <a:r>
              <a:rPr lang="en-GB" sz="2400" dirty="0" smtClean="0"/>
              <a:t> </a:t>
            </a:r>
            <a:r>
              <a:rPr lang="en-GB" sz="2400" dirty="0" err="1" smtClean="0"/>
              <a:t>wanafunzi</a:t>
            </a:r>
            <a:r>
              <a:rPr lang="en-GB" sz="2400" dirty="0" smtClean="0"/>
              <a:t> </a:t>
            </a:r>
            <a:r>
              <a:rPr lang="en-GB" sz="2400" dirty="0" err="1" smtClean="0"/>
              <a:t>wajawazito</a:t>
            </a:r>
            <a:r>
              <a:rPr lang="en-GB" sz="2400" dirty="0" smtClean="0"/>
              <a:t>.</a:t>
            </a:r>
            <a:r>
              <a:rPr lang="en-US" sz="2400" dirty="0" smtClean="0"/>
              <a:t/>
            </a:r>
            <a:br>
              <a:rPr lang="en-US" sz="2400" dirty="0" smtClean="0"/>
            </a:br>
            <a:r>
              <a:rPr lang="en-GB" sz="2400" dirty="0" smtClean="0"/>
              <a:t>           </a:t>
            </a:r>
            <a:r>
              <a:rPr lang="en-GB" sz="2400" dirty="0" err="1" smtClean="0"/>
              <a:t>Idara</a:t>
            </a:r>
            <a:r>
              <a:rPr lang="en-GB" sz="2400" dirty="0" smtClean="0"/>
              <a:t> </a:t>
            </a:r>
            <a:r>
              <a:rPr lang="en-GB" sz="2400" dirty="0" err="1" smtClean="0"/>
              <a:t>imesimamia</a:t>
            </a:r>
            <a:r>
              <a:rPr lang="en-GB" sz="2400" dirty="0" smtClean="0"/>
              <a:t> </a:t>
            </a:r>
            <a:r>
              <a:rPr lang="en-GB" sz="2400" dirty="0" err="1" smtClean="0"/>
              <a:t>uteuzi</a:t>
            </a:r>
            <a:r>
              <a:rPr lang="en-GB" sz="2400" dirty="0" smtClean="0"/>
              <a:t> </a:t>
            </a:r>
            <a:r>
              <a:rPr lang="en-GB" sz="2400" dirty="0" err="1" smtClean="0"/>
              <a:t>wa</a:t>
            </a:r>
            <a:r>
              <a:rPr lang="en-GB" sz="2400" dirty="0" smtClean="0"/>
              <a:t> </a:t>
            </a:r>
            <a:r>
              <a:rPr lang="en-GB" sz="2400" dirty="0" err="1" smtClean="0"/>
              <a:t>walimu</a:t>
            </a:r>
            <a:r>
              <a:rPr lang="en-GB" sz="2400" dirty="0" smtClean="0"/>
              <a:t> </a:t>
            </a:r>
            <a:r>
              <a:rPr lang="en-GB" sz="2400" dirty="0" err="1" smtClean="0"/>
              <a:t>wa</a:t>
            </a:r>
            <a:r>
              <a:rPr lang="en-GB" sz="2400" dirty="0" smtClean="0"/>
              <a:t> </a:t>
            </a:r>
            <a:r>
              <a:rPr lang="en-GB" sz="2400" dirty="0" err="1" smtClean="0"/>
              <a:t>malezi</a:t>
            </a:r>
            <a:r>
              <a:rPr lang="en-GB" sz="2400" dirty="0" smtClean="0"/>
              <a:t> </a:t>
            </a:r>
            <a:r>
              <a:rPr lang="en-GB" sz="2400" dirty="0" err="1" smtClean="0"/>
              <a:t>kwa</a:t>
            </a:r>
            <a:r>
              <a:rPr lang="en-GB" sz="2400" dirty="0" smtClean="0"/>
              <a:t> </a:t>
            </a:r>
            <a:r>
              <a:rPr lang="en-GB" sz="2400" dirty="0" err="1" smtClean="0"/>
              <a:t>kila</a:t>
            </a:r>
            <a:r>
              <a:rPr lang="en-GB" sz="2400" dirty="0" smtClean="0"/>
              <a:t> </a:t>
            </a:r>
            <a:r>
              <a:rPr lang="en-GB" sz="2400" dirty="0" err="1" smtClean="0"/>
              <a:t>shule,na</a:t>
            </a:r>
            <a:r>
              <a:rPr lang="en-GB" sz="2400" dirty="0" smtClean="0"/>
              <a:t> </a:t>
            </a:r>
            <a:r>
              <a:rPr lang="en-GB" sz="2400" dirty="0" err="1" smtClean="0"/>
              <a:t>kutoa</a:t>
            </a:r>
            <a:r>
              <a:rPr lang="en-GB" sz="2400" dirty="0" smtClean="0"/>
              <a:t> </a:t>
            </a:r>
            <a:r>
              <a:rPr lang="en-GB" sz="2400" dirty="0" err="1" smtClean="0"/>
              <a:t>msisitizo</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walimu</a:t>
            </a:r>
            <a:r>
              <a:rPr lang="en-GB" sz="2400" dirty="0" smtClean="0"/>
              <a:t> </a:t>
            </a:r>
            <a:r>
              <a:rPr lang="en-GB" sz="2400" dirty="0" err="1" smtClean="0"/>
              <a:t>hawa</a:t>
            </a:r>
            <a:r>
              <a:rPr lang="en-GB" sz="2400" dirty="0" smtClean="0"/>
              <a:t> </a:t>
            </a:r>
            <a:r>
              <a:rPr lang="en-GB" sz="2400" dirty="0" err="1" smtClean="0"/>
              <a:t>ambao</a:t>
            </a:r>
            <a:r>
              <a:rPr lang="en-GB" sz="2400" dirty="0" smtClean="0"/>
              <a:t> </a:t>
            </a:r>
            <a:r>
              <a:rPr lang="en-GB" sz="2400" dirty="0" err="1" smtClean="0"/>
              <a:t>ni</a:t>
            </a:r>
            <a:r>
              <a:rPr lang="en-GB" sz="2400" dirty="0" smtClean="0"/>
              <a:t> </a:t>
            </a:r>
            <a:r>
              <a:rPr lang="en-GB" sz="2400" dirty="0" err="1" smtClean="0"/>
              <a:t>wanawake</a:t>
            </a:r>
            <a:r>
              <a:rPr lang="en-GB" sz="2400" dirty="0" smtClean="0"/>
              <a:t> </a:t>
            </a:r>
            <a:r>
              <a:rPr lang="en-GB" sz="2400" dirty="0" err="1" smtClean="0"/>
              <a:t>pia</a:t>
            </a:r>
            <a:r>
              <a:rPr lang="en-GB" sz="2400" dirty="0" smtClean="0"/>
              <a:t> </a:t>
            </a:r>
            <a:r>
              <a:rPr lang="en-GB" sz="2400" dirty="0" err="1" smtClean="0"/>
              <a:t>kujenga</a:t>
            </a:r>
            <a:r>
              <a:rPr lang="en-GB" sz="2400" dirty="0" smtClean="0"/>
              <a:t> </a:t>
            </a:r>
            <a:r>
              <a:rPr lang="en-GB" sz="2400" dirty="0" err="1" smtClean="0"/>
              <a:t>utamaduni</a:t>
            </a:r>
            <a:r>
              <a:rPr lang="en-GB" sz="2400" dirty="0" smtClean="0"/>
              <a:t> </a:t>
            </a:r>
            <a:r>
              <a:rPr lang="en-GB" sz="2400" dirty="0" err="1" smtClean="0"/>
              <a:t>wakuwasaidia</a:t>
            </a:r>
            <a:r>
              <a:rPr lang="en-GB" sz="2400" dirty="0" smtClean="0"/>
              <a:t> </a:t>
            </a:r>
            <a:r>
              <a:rPr lang="en-GB" sz="2400" dirty="0" err="1" smtClean="0"/>
              <a:t>wanawake</a:t>
            </a:r>
            <a:r>
              <a:rPr lang="en-GB" sz="2400" dirty="0" smtClean="0"/>
              <a:t> </a:t>
            </a:r>
            <a:r>
              <a:rPr lang="en-GB" sz="2400" dirty="0" err="1" smtClean="0"/>
              <a:t>wenzao</a:t>
            </a:r>
            <a:r>
              <a:rPr lang="en-GB" sz="2400" dirty="0" smtClean="0"/>
              <a:t> </a:t>
            </a:r>
            <a:r>
              <a:rPr lang="en-GB" sz="2400" dirty="0" err="1" smtClean="0"/>
              <a:t>kufikia</a:t>
            </a:r>
            <a:r>
              <a:rPr lang="en-GB" sz="2400" dirty="0" smtClean="0"/>
              <a:t> </a:t>
            </a:r>
            <a:r>
              <a:rPr lang="en-GB" sz="2400" dirty="0" err="1" smtClean="0"/>
              <a:t>malengo</a:t>
            </a:r>
            <a:r>
              <a:rPr lang="en-GB" sz="2400" dirty="0" smtClean="0"/>
              <a:t> </a:t>
            </a:r>
            <a:r>
              <a:rPr lang="en-GB" sz="2400" dirty="0" err="1" smtClean="0"/>
              <a:t>yao</a:t>
            </a:r>
            <a:r>
              <a:rPr lang="en-GB" sz="2400" dirty="0" smtClean="0"/>
              <a:t>, </a:t>
            </a:r>
            <a:r>
              <a:rPr lang="en-GB" sz="2400" dirty="0" err="1" smtClean="0"/>
              <a:t>kwani</a:t>
            </a:r>
            <a:r>
              <a:rPr lang="en-GB" sz="2400" dirty="0" smtClean="0"/>
              <a:t> </a:t>
            </a:r>
            <a:r>
              <a:rPr lang="en-GB" sz="2400" dirty="0" err="1" smtClean="0"/>
              <a:t>wengi</a:t>
            </a:r>
            <a:r>
              <a:rPr lang="en-GB" sz="2400" dirty="0" smtClean="0"/>
              <a:t> </a:t>
            </a:r>
            <a:r>
              <a:rPr lang="en-GB" sz="2400" dirty="0" err="1" smtClean="0"/>
              <a:t>wao</a:t>
            </a:r>
            <a:r>
              <a:rPr lang="en-GB" sz="2400" dirty="0" smtClean="0"/>
              <a:t> </a:t>
            </a:r>
            <a:r>
              <a:rPr lang="en-GB" sz="2400" dirty="0" err="1" smtClean="0"/>
              <a:t>wamekuwa</a:t>
            </a:r>
            <a:r>
              <a:rPr lang="en-GB" sz="2400" dirty="0" smtClean="0"/>
              <a:t> </a:t>
            </a:r>
            <a:r>
              <a:rPr lang="en-GB" sz="2400" dirty="0" err="1" smtClean="0"/>
              <a:t>kwa</a:t>
            </a:r>
            <a:r>
              <a:rPr lang="en-GB" sz="2400" dirty="0" smtClean="0"/>
              <a:t> </a:t>
            </a:r>
            <a:r>
              <a:rPr lang="en-GB" sz="2400" dirty="0" err="1" smtClean="0"/>
              <a:t>muda</a:t>
            </a:r>
            <a:r>
              <a:rPr lang="en-GB" sz="2400" dirty="0" smtClean="0"/>
              <a:t> </a:t>
            </a:r>
            <a:r>
              <a:rPr lang="en-GB" sz="2400" dirty="0" err="1" smtClean="0"/>
              <a:t>mrefu</a:t>
            </a:r>
            <a:r>
              <a:rPr lang="en-GB" sz="2400" dirty="0" smtClean="0"/>
              <a:t> </a:t>
            </a:r>
            <a:r>
              <a:rPr lang="en-GB" sz="2400" dirty="0" err="1" smtClean="0"/>
              <a:t>hawana</a:t>
            </a:r>
            <a:r>
              <a:rPr lang="en-GB" sz="2400" dirty="0" smtClean="0"/>
              <a:t> </a:t>
            </a:r>
            <a:r>
              <a:rPr lang="en-GB" sz="2400" dirty="0" err="1" smtClean="0"/>
              <a:t>msaada</a:t>
            </a:r>
            <a:r>
              <a:rPr lang="en-GB" sz="2400" dirty="0" smtClean="0"/>
              <a:t> </a:t>
            </a:r>
            <a:r>
              <a:rPr lang="en-GB" sz="2400" dirty="0" err="1" smtClean="0"/>
              <a:t>katika</a:t>
            </a:r>
            <a:r>
              <a:rPr lang="en-GB" sz="2400" dirty="0" smtClean="0"/>
              <a:t> </a:t>
            </a:r>
            <a:r>
              <a:rPr lang="en-GB" sz="2400" dirty="0" err="1" smtClean="0"/>
              <a:t>kuwasaidia</a:t>
            </a:r>
            <a:r>
              <a:rPr lang="en-GB" sz="2400" dirty="0" smtClean="0"/>
              <a:t> </a:t>
            </a:r>
            <a:r>
              <a:rPr lang="en-GB" sz="2400" dirty="0" err="1" smtClean="0"/>
              <a:t>wanafunzi</a:t>
            </a:r>
            <a:r>
              <a:rPr lang="en-GB" sz="2400" dirty="0" smtClean="0"/>
              <a:t> </a:t>
            </a:r>
            <a:r>
              <a:rPr lang="en-GB" sz="2400" dirty="0" err="1" smtClean="0"/>
              <a:t>wa</a:t>
            </a:r>
            <a:r>
              <a:rPr lang="en-GB" sz="2400" dirty="0" smtClean="0"/>
              <a:t> kike </a:t>
            </a:r>
            <a:r>
              <a:rPr lang="en-GB" sz="2400" dirty="0" err="1" smtClean="0"/>
              <a:t>kujitambua</a:t>
            </a:r>
            <a:r>
              <a:rPr lang="en-GB" sz="2400" dirty="0" smtClean="0"/>
              <a:t>, </a:t>
            </a:r>
            <a:r>
              <a:rPr lang="en-GB" sz="2400" dirty="0" err="1" smtClean="0"/>
              <a:t>na</a:t>
            </a:r>
            <a:r>
              <a:rPr lang="en-GB" sz="2400" dirty="0" smtClean="0"/>
              <a:t> </a:t>
            </a:r>
            <a:r>
              <a:rPr lang="en-GB" sz="2400" dirty="0" err="1" smtClean="0"/>
              <a:t>kuepuka</a:t>
            </a:r>
            <a:r>
              <a:rPr lang="en-GB" sz="2400" dirty="0" smtClean="0"/>
              <a:t> </a:t>
            </a:r>
            <a:r>
              <a:rPr lang="en-GB" sz="2400" dirty="0" err="1" smtClean="0"/>
              <a:t>mimba</a:t>
            </a:r>
            <a:r>
              <a:rPr lang="en-GB" sz="2400" dirty="0" smtClean="0"/>
              <a:t> </a:t>
            </a:r>
            <a:r>
              <a:rPr lang="en-GB" sz="2400" dirty="0" err="1" smtClean="0"/>
              <a:t>za</a:t>
            </a:r>
            <a:r>
              <a:rPr lang="en-GB" sz="2400" dirty="0" smtClean="0"/>
              <a:t> </a:t>
            </a:r>
            <a:r>
              <a:rPr lang="en-GB" sz="2400" dirty="0" err="1" smtClean="0"/>
              <a:t>utotoni</a:t>
            </a:r>
            <a:r>
              <a:rPr lang="en-GB" sz="2400" dirty="0" smtClean="0"/>
              <a:t>.</a:t>
            </a:r>
            <a:r>
              <a:rPr lang="en-US" sz="2400" dirty="0" smtClean="0"/>
              <a:t/>
            </a:r>
            <a:br>
              <a:rPr lang="en-US" sz="2400" dirty="0" smtClean="0"/>
            </a:br>
            <a:r>
              <a:rPr lang="en-GB" sz="2400" dirty="0" smtClean="0"/>
              <a:t>          </a:t>
            </a:r>
            <a:r>
              <a:rPr lang="en-GB" sz="2400" dirty="0" err="1" smtClean="0"/>
              <a:t>Jamii</a:t>
            </a:r>
            <a:r>
              <a:rPr lang="en-GB" sz="2400" dirty="0" smtClean="0"/>
              <a:t> </a:t>
            </a:r>
            <a:r>
              <a:rPr lang="en-GB" sz="2400" dirty="0" err="1" smtClean="0"/>
              <a:t>imesisitizwa</a:t>
            </a:r>
            <a:r>
              <a:rPr lang="en-GB" sz="2400" dirty="0" smtClean="0"/>
              <a:t> </a:t>
            </a:r>
            <a:r>
              <a:rPr lang="en-GB" sz="2400" dirty="0" err="1" smtClean="0"/>
              <a:t>kutoa</a:t>
            </a:r>
            <a:r>
              <a:rPr lang="en-GB" sz="2400" dirty="0" smtClean="0"/>
              <a:t> </a:t>
            </a:r>
            <a:r>
              <a:rPr lang="en-GB" sz="2400" dirty="0" err="1" smtClean="0"/>
              <a:t>ushirikiano</a:t>
            </a:r>
            <a:r>
              <a:rPr lang="en-GB" sz="2400" dirty="0" smtClean="0"/>
              <a:t> </a:t>
            </a:r>
            <a:r>
              <a:rPr lang="en-GB" sz="2400" dirty="0" err="1" smtClean="0"/>
              <a:t>katika</a:t>
            </a:r>
            <a:r>
              <a:rPr lang="en-GB" sz="2400" dirty="0" smtClean="0"/>
              <a:t> </a:t>
            </a:r>
            <a:r>
              <a:rPr lang="en-GB" sz="2400" dirty="0" err="1" smtClean="0"/>
              <a:t>kuwabaini</a:t>
            </a:r>
            <a:r>
              <a:rPr lang="en-GB" sz="2400" dirty="0" smtClean="0"/>
              <a:t> </a:t>
            </a:r>
            <a:r>
              <a:rPr lang="en-GB" sz="2400" dirty="0" err="1" smtClean="0"/>
              <a:t>wahalifu</a:t>
            </a:r>
            <a:r>
              <a:rPr lang="en-GB" sz="2400" dirty="0" smtClean="0"/>
              <a:t> </a:t>
            </a:r>
            <a:r>
              <a:rPr lang="en-GB" sz="2400" dirty="0" err="1" smtClean="0"/>
              <a:t>wanaotembea</a:t>
            </a:r>
            <a:r>
              <a:rPr lang="en-GB" sz="2400" dirty="0" smtClean="0"/>
              <a:t> </a:t>
            </a:r>
            <a:r>
              <a:rPr lang="en-GB" sz="2400" dirty="0" err="1" smtClean="0"/>
              <a:t>na</a:t>
            </a:r>
            <a:r>
              <a:rPr lang="en-GB" sz="2400" dirty="0" smtClean="0"/>
              <a:t> </a:t>
            </a:r>
            <a:r>
              <a:rPr lang="en-GB" sz="2400" dirty="0" err="1" smtClean="0"/>
              <a:t>wanaowapa</a:t>
            </a:r>
            <a:r>
              <a:rPr lang="en-GB" sz="2400" dirty="0" smtClean="0"/>
              <a:t> </a:t>
            </a:r>
            <a:r>
              <a:rPr lang="en-GB" sz="2400" dirty="0" err="1" smtClean="0"/>
              <a:t>mimba</a:t>
            </a:r>
            <a:r>
              <a:rPr lang="en-GB" sz="2400" dirty="0" smtClean="0"/>
              <a:t> </a:t>
            </a:r>
            <a:r>
              <a:rPr lang="en-GB" sz="2400" dirty="0" err="1" smtClean="0"/>
              <a:t>wanafunzi</a:t>
            </a:r>
            <a:r>
              <a:rPr lang="en-GB" sz="2400" dirty="0" smtClean="0"/>
              <a:t>.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GB" sz="2400" dirty="0" err="1" smtClean="0"/>
              <a:t>Mwalimu</a:t>
            </a:r>
            <a:r>
              <a:rPr lang="en-GB" sz="2400" dirty="0" smtClean="0"/>
              <a:t> </a:t>
            </a:r>
            <a:r>
              <a:rPr lang="en-GB" sz="2400" dirty="0" err="1" smtClean="0"/>
              <a:t>alietuhumiwa</a:t>
            </a:r>
            <a:r>
              <a:rPr lang="en-GB" sz="2400" dirty="0" smtClean="0"/>
              <a:t> </a:t>
            </a:r>
            <a:r>
              <a:rPr lang="en-GB" sz="2400" dirty="0" err="1" smtClean="0"/>
              <a:t>kumpa</a:t>
            </a:r>
            <a:r>
              <a:rPr lang="en-GB" sz="2400" dirty="0" smtClean="0"/>
              <a:t> </a:t>
            </a:r>
            <a:r>
              <a:rPr lang="en-GB" sz="2400" dirty="0" err="1" smtClean="0"/>
              <a:t>mwanafunzi</a:t>
            </a:r>
            <a:r>
              <a:rPr lang="en-GB" sz="2400" dirty="0" smtClean="0"/>
              <a:t> </a:t>
            </a:r>
            <a:r>
              <a:rPr lang="en-GB" sz="2400" dirty="0" err="1" smtClean="0"/>
              <a:t>ujauzito</a:t>
            </a:r>
            <a:r>
              <a:rPr lang="en-GB" sz="2400" dirty="0" smtClean="0"/>
              <a:t> </a:t>
            </a:r>
            <a:r>
              <a:rPr lang="en-GB" sz="2400" dirty="0" err="1" smtClean="0"/>
              <a:t>Wotta</a:t>
            </a:r>
            <a:r>
              <a:rPr lang="en-GB" sz="2400" dirty="0" smtClean="0"/>
              <a:t> </a:t>
            </a:r>
            <a:r>
              <a:rPr lang="en-GB" sz="2400" dirty="0" err="1" smtClean="0"/>
              <a:t>sekondari</a:t>
            </a:r>
            <a:r>
              <a:rPr lang="en-GB" sz="2400" dirty="0" smtClean="0"/>
              <a:t> </a:t>
            </a:r>
            <a:r>
              <a:rPr lang="en-GB" sz="2400" dirty="0" err="1" smtClean="0"/>
              <a:t>aliachiwa</a:t>
            </a:r>
            <a:r>
              <a:rPr lang="en-GB" sz="2400" dirty="0" smtClean="0"/>
              <a:t> </a:t>
            </a:r>
            <a:r>
              <a:rPr lang="en-GB" sz="2400" dirty="0" err="1" smtClean="0"/>
              <a:t>huru</a:t>
            </a:r>
            <a:r>
              <a:rPr lang="en-GB" sz="2400" dirty="0" smtClean="0"/>
              <a:t> </a:t>
            </a:r>
            <a:r>
              <a:rPr lang="en-GB" sz="2400" dirty="0" err="1" smtClean="0"/>
              <a:t>na</a:t>
            </a:r>
            <a:r>
              <a:rPr lang="en-GB" sz="2400" dirty="0" smtClean="0"/>
              <a:t> </a:t>
            </a:r>
            <a:r>
              <a:rPr lang="en-GB" sz="2400" dirty="0" err="1" smtClean="0"/>
              <a:t>mahakama</a:t>
            </a:r>
            <a:r>
              <a:rPr lang="en-GB" sz="2400" dirty="0" smtClean="0"/>
              <a:t> </a:t>
            </a:r>
            <a:r>
              <a:rPr lang="en-GB" sz="2400" dirty="0" err="1" smtClean="0"/>
              <a:t>baada</a:t>
            </a:r>
            <a:r>
              <a:rPr lang="en-GB" sz="2400" dirty="0" smtClean="0"/>
              <a:t> </a:t>
            </a:r>
            <a:r>
              <a:rPr lang="en-GB" sz="2400" dirty="0" err="1" smtClean="0"/>
              <a:t>ya</a:t>
            </a:r>
            <a:r>
              <a:rPr lang="en-GB" sz="2400" dirty="0" smtClean="0"/>
              <a:t> </a:t>
            </a:r>
            <a:r>
              <a:rPr lang="en-GB" sz="2400" dirty="0" err="1" smtClean="0"/>
              <a:t>ushahidi</a:t>
            </a:r>
            <a:r>
              <a:rPr lang="en-GB" sz="2400" dirty="0" smtClean="0"/>
              <a:t> </a:t>
            </a:r>
            <a:r>
              <a:rPr lang="en-GB" sz="2400" dirty="0" err="1" smtClean="0"/>
              <a:t>kukosekana</a:t>
            </a:r>
            <a:r>
              <a:rPr lang="en-GB" dirty="0" smtClean="0"/>
              <a:t>.</a:t>
            </a:r>
            <a:r>
              <a:rPr lang="en-US" dirty="0" smtClean="0"/>
              <a:t/>
            </a:r>
            <a:br>
              <a:rPr lang="en-US" dirty="0" smtClean="0"/>
            </a:br>
            <a:r>
              <a:rPr lang="en-GB" dirty="0" smtClean="0"/>
              <a:t> </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lvl="0"/>
            <a:r>
              <a:rPr lang="en-GB" sz="2400" dirty="0" smtClean="0"/>
              <a:t>2.Agizo la </a:t>
            </a:r>
            <a:r>
              <a:rPr lang="en-GB" sz="2400" dirty="0" err="1" smtClean="0"/>
              <a:t>kusimamia</a:t>
            </a:r>
            <a:r>
              <a:rPr lang="en-GB" sz="2400" dirty="0" smtClean="0"/>
              <a:t> </a:t>
            </a:r>
            <a:r>
              <a:rPr lang="en-GB" sz="2400" dirty="0" err="1" smtClean="0"/>
              <a:t>nidhamu</a:t>
            </a:r>
            <a:r>
              <a:rPr lang="en-GB" sz="2400" dirty="0" smtClean="0"/>
              <a:t> </a:t>
            </a:r>
            <a:r>
              <a:rPr lang="en-GB" sz="2400" dirty="0" err="1" smtClean="0"/>
              <a:t>za</a:t>
            </a:r>
            <a:r>
              <a:rPr lang="en-GB" sz="2400" dirty="0" smtClean="0"/>
              <a:t> </a:t>
            </a:r>
            <a:r>
              <a:rPr lang="en-GB" sz="2400" dirty="0" err="1" smtClean="0"/>
              <a:t>watumishi</a:t>
            </a:r>
            <a:r>
              <a:rPr lang="en-GB" sz="2400" dirty="0" smtClean="0"/>
              <a:t> </a:t>
            </a:r>
            <a:r>
              <a:rPr lang="en-GB" sz="2400" dirty="0" err="1" smtClean="0"/>
              <a:t>limefanyika</a:t>
            </a:r>
            <a:r>
              <a:rPr lang="en-GB" sz="2400" dirty="0" smtClean="0"/>
              <a:t> </a:t>
            </a:r>
            <a:r>
              <a:rPr lang="en-GB" sz="2400" dirty="0" err="1" smtClean="0"/>
              <a:t>ambapo</a:t>
            </a:r>
            <a:r>
              <a:rPr lang="en-GB" sz="2400" dirty="0" smtClean="0"/>
              <a:t>  </a:t>
            </a:r>
            <a:r>
              <a:rPr lang="en-GB" sz="2400" dirty="0" err="1" smtClean="0"/>
              <a:t>watumishi</a:t>
            </a:r>
            <a:r>
              <a:rPr lang="en-GB" sz="2400" dirty="0" smtClean="0"/>
              <a:t> </a:t>
            </a:r>
            <a:r>
              <a:rPr lang="en-GB" sz="2400" dirty="0" err="1" smtClean="0"/>
              <a:t>kumi</a:t>
            </a:r>
            <a:r>
              <a:rPr lang="en-GB" sz="2400" dirty="0" smtClean="0"/>
              <a:t> </a:t>
            </a:r>
            <a:r>
              <a:rPr lang="en-GB" sz="2400" dirty="0" err="1" smtClean="0"/>
              <a:t>na</a:t>
            </a:r>
            <a:r>
              <a:rPr lang="en-GB" sz="2400" dirty="0" smtClean="0"/>
              <a:t> </a:t>
            </a:r>
            <a:r>
              <a:rPr lang="en-GB" sz="2400" dirty="0" err="1" smtClean="0"/>
              <a:t>nne</a:t>
            </a:r>
            <a:r>
              <a:rPr lang="en-GB" sz="2400" dirty="0" smtClean="0"/>
              <a:t> </a:t>
            </a:r>
            <a:r>
              <a:rPr lang="en-GB" sz="2400" dirty="0" err="1" smtClean="0"/>
              <a:t>waliandikiwa</a:t>
            </a:r>
            <a:r>
              <a:rPr lang="en-GB" sz="2400" dirty="0" smtClean="0"/>
              <a:t> </a:t>
            </a:r>
            <a:r>
              <a:rPr lang="en-GB" sz="2400" dirty="0" err="1" smtClean="0"/>
              <a:t>barua</a:t>
            </a:r>
            <a:r>
              <a:rPr lang="en-GB" sz="2400" dirty="0" smtClean="0"/>
              <a:t> </a:t>
            </a:r>
            <a:r>
              <a:rPr lang="en-GB" sz="2400" dirty="0" err="1" smtClean="0"/>
              <a:t>za</a:t>
            </a:r>
            <a:r>
              <a:rPr lang="en-GB" sz="2400" dirty="0" smtClean="0"/>
              <a:t> </a:t>
            </a:r>
            <a:r>
              <a:rPr lang="en-GB" sz="2400" dirty="0" err="1" smtClean="0"/>
              <a:t>onyo</a:t>
            </a:r>
            <a:r>
              <a:rPr lang="en-GB" sz="2400" dirty="0" smtClean="0"/>
              <a:t> </a:t>
            </a:r>
            <a:r>
              <a:rPr lang="en-GB" sz="2400" dirty="0" err="1" smtClean="0"/>
              <a:t>kwa</a:t>
            </a:r>
            <a:r>
              <a:rPr lang="en-GB" sz="2400" dirty="0" smtClean="0"/>
              <a:t> </a:t>
            </a:r>
            <a:r>
              <a:rPr lang="en-GB" sz="2400" dirty="0" err="1" smtClean="0"/>
              <a:t>uzembe</a:t>
            </a:r>
            <a:r>
              <a:rPr lang="en-GB" sz="2400" dirty="0" smtClean="0"/>
              <a:t> </a:t>
            </a:r>
            <a:r>
              <a:rPr lang="en-GB" sz="2400" dirty="0" err="1" smtClean="0"/>
              <a:t>kazini</a:t>
            </a:r>
            <a:r>
              <a:rPr lang="en-GB" sz="2400" dirty="0" smtClean="0"/>
              <a:t> </a:t>
            </a:r>
            <a:r>
              <a:rPr lang="en-GB" sz="2400" dirty="0" err="1" smtClean="0"/>
              <a:t>na</a:t>
            </a:r>
            <a:r>
              <a:rPr lang="en-GB" sz="2400" dirty="0" smtClean="0"/>
              <a:t> </a:t>
            </a:r>
            <a:r>
              <a:rPr lang="en-GB" sz="2400" dirty="0" err="1" smtClean="0"/>
              <a:t>nakala</a:t>
            </a:r>
            <a:r>
              <a:rPr lang="en-GB" sz="2400" dirty="0" smtClean="0"/>
              <a:t> </a:t>
            </a:r>
            <a:r>
              <a:rPr lang="en-GB" sz="2400" dirty="0" err="1" smtClean="0"/>
              <a:t>za</a:t>
            </a:r>
            <a:r>
              <a:rPr lang="en-GB" sz="2400" dirty="0" smtClean="0"/>
              <a:t> </a:t>
            </a:r>
            <a:r>
              <a:rPr lang="en-GB" sz="2400" dirty="0" err="1" smtClean="0"/>
              <a:t>barua</a:t>
            </a:r>
            <a:r>
              <a:rPr lang="en-GB" sz="2400" dirty="0" smtClean="0"/>
              <a:t> </a:t>
            </a:r>
            <a:r>
              <a:rPr lang="en-GB" sz="2400" dirty="0" err="1" smtClean="0"/>
              <a:t>zao</a:t>
            </a:r>
            <a:r>
              <a:rPr lang="en-GB" sz="2400" dirty="0" smtClean="0"/>
              <a:t> </a:t>
            </a:r>
            <a:r>
              <a:rPr lang="en-GB" sz="2400" dirty="0" err="1" smtClean="0"/>
              <a:t>aliandikiwa</a:t>
            </a:r>
            <a:r>
              <a:rPr lang="en-GB" sz="2400" dirty="0" smtClean="0"/>
              <a:t> </a:t>
            </a:r>
            <a:r>
              <a:rPr lang="en-GB" sz="2400" dirty="0" err="1" smtClean="0"/>
              <a:t>Mh,Mkuu</a:t>
            </a:r>
            <a:r>
              <a:rPr lang="en-GB" sz="2400" dirty="0" smtClean="0"/>
              <a:t> </a:t>
            </a:r>
            <a:r>
              <a:rPr lang="en-GB" sz="2400" dirty="0" err="1" smtClean="0"/>
              <a:t>wa</a:t>
            </a:r>
            <a:r>
              <a:rPr lang="en-GB" sz="2400" dirty="0" smtClean="0"/>
              <a:t> </a:t>
            </a:r>
            <a:r>
              <a:rPr lang="en-GB" sz="2400" dirty="0" err="1" smtClean="0"/>
              <a:t>wilaya,ambapo</a:t>
            </a:r>
            <a:r>
              <a:rPr lang="en-GB" sz="2400" dirty="0" smtClean="0"/>
              <a:t>  </a:t>
            </a:r>
            <a:r>
              <a:rPr lang="en-GB" sz="2400" dirty="0" err="1" smtClean="0"/>
              <a:t>watumishi</a:t>
            </a:r>
            <a:r>
              <a:rPr lang="en-GB" sz="2400" dirty="0" smtClean="0"/>
              <a:t> </a:t>
            </a:r>
            <a:r>
              <a:rPr lang="en-GB" sz="2400" dirty="0" err="1" smtClean="0"/>
              <a:t>watano</a:t>
            </a:r>
            <a:r>
              <a:rPr lang="en-GB" sz="2400" dirty="0" smtClean="0"/>
              <a:t> </a:t>
            </a:r>
            <a:r>
              <a:rPr lang="en-GB" sz="2400" dirty="0" err="1" smtClean="0"/>
              <a:t>wamefikishwa</a:t>
            </a:r>
            <a:r>
              <a:rPr lang="en-GB" sz="2400" dirty="0" smtClean="0"/>
              <a:t> </a:t>
            </a:r>
            <a:r>
              <a:rPr lang="en-GB" sz="2400" dirty="0" err="1" smtClean="0"/>
              <a:t>mbele</a:t>
            </a:r>
            <a:r>
              <a:rPr lang="en-GB" sz="2400" dirty="0" smtClean="0"/>
              <a:t> </a:t>
            </a:r>
            <a:r>
              <a:rPr lang="en-GB" sz="2400" dirty="0" err="1" smtClean="0"/>
              <a:t>ya</a:t>
            </a:r>
            <a:r>
              <a:rPr lang="en-GB" sz="2400" dirty="0" smtClean="0"/>
              <a:t> </a:t>
            </a:r>
            <a:r>
              <a:rPr lang="en-GB" sz="2400" dirty="0" err="1" smtClean="0"/>
              <a:t>tume</a:t>
            </a:r>
            <a:r>
              <a:rPr lang="en-GB" sz="2400" dirty="0" smtClean="0"/>
              <a:t> </a:t>
            </a:r>
            <a:r>
              <a:rPr lang="en-GB" sz="2400" dirty="0" err="1" smtClean="0"/>
              <a:t>ya</a:t>
            </a:r>
            <a:r>
              <a:rPr lang="en-GB" sz="2400" dirty="0" smtClean="0"/>
              <a:t> </a:t>
            </a:r>
            <a:r>
              <a:rPr lang="en-GB" sz="2400" dirty="0" err="1" smtClean="0"/>
              <a:t>maadili</a:t>
            </a:r>
            <a:r>
              <a:rPr lang="en-GB" sz="2400" dirty="0" smtClean="0"/>
              <a:t> </a:t>
            </a:r>
            <a:r>
              <a:rPr lang="en-GB" sz="2400" dirty="0" err="1" smtClean="0"/>
              <a:t>ya</a:t>
            </a:r>
            <a:r>
              <a:rPr lang="en-GB" sz="2400" dirty="0" smtClean="0"/>
              <a:t> </a:t>
            </a:r>
            <a:r>
              <a:rPr lang="en-GB" sz="2400" dirty="0" err="1" smtClean="0"/>
              <a:t>walimu</a:t>
            </a:r>
            <a:r>
              <a:rPr lang="en-GB" sz="2400" dirty="0" smtClean="0"/>
              <a:t> (TSC),</a:t>
            </a:r>
            <a:r>
              <a:rPr lang="en-GB" sz="2400" dirty="0" err="1" smtClean="0"/>
              <a:t>ambapo</a:t>
            </a:r>
            <a:r>
              <a:rPr lang="en-GB" sz="2400" dirty="0" smtClean="0"/>
              <a:t> </a:t>
            </a:r>
            <a:r>
              <a:rPr lang="en-GB" sz="2400" dirty="0" err="1" smtClean="0"/>
              <a:t>mashauri</a:t>
            </a:r>
            <a:r>
              <a:rPr lang="en-GB" sz="2400" dirty="0" smtClean="0"/>
              <a:t> </a:t>
            </a:r>
            <a:r>
              <a:rPr lang="en-GB" sz="2400" dirty="0" err="1" smtClean="0"/>
              <a:t>yao</a:t>
            </a:r>
            <a:r>
              <a:rPr lang="en-GB" sz="2400" dirty="0" smtClean="0"/>
              <a:t> </a:t>
            </a:r>
            <a:r>
              <a:rPr lang="en-GB" sz="2400" dirty="0" err="1" smtClean="0"/>
              <a:t>yakinidhamu</a:t>
            </a:r>
            <a:r>
              <a:rPr lang="en-GB" sz="2400" dirty="0" smtClean="0"/>
              <a:t> </a:t>
            </a:r>
            <a:r>
              <a:rPr lang="en-GB" sz="2400" dirty="0" err="1" smtClean="0"/>
              <a:t>yanaendelea</a:t>
            </a:r>
            <a:r>
              <a:rPr lang="en-GB" sz="2400" dirty="0" smtClean="0"/>
              <a:t> </a:t>
            </a:r>
            <a:r>
              <a:rPr lang="en-GB" sz="2400" dirty="0" err="1" smtClean="0"/>
              <a:t>kusikilizwa</a:t>
            </a:r>
            <a:r>
              <a:rPr lang="en-GB" sz="2400" dirty="0" smtClean="0"/>
              <a:t> </a:t>
            </a:r>
            <a:r>
              <a:rPr lang="en-GB" sz="2400" dirty="0" err="1" smtClean="0"/>
              <a:t>ili</a:t>
            </a:r>
            <a:r>
              <a:rPr lang="en-GB" sz="2400" dirty="0" smtClean="0"/>
              <a:t> </a:t>
            </a:r>
            <a:r>
              <a:rPr lang="en-GB" sz="2400" dirty="0" err="1" smtClean="0"/>
              <a:t>hatua</a:t>
            </a:r>
            <a:r>
              <a:rPr lang="en-GB" sz="2400" dirty="0" smtClean="0"/>
              <a:t> </a:t>
            </a:r>
            <a:r>
              <a:rPr lang="en-GB" sz="2400" dirty="0" err="1" smtClean="0"/>
              <a:t>za</a:t>
            </a:r>
            <a:r>
              <a:rPr lang="en-GB" sz="2400" dirty="0" smtClean="0"/>
              <a:t> </a:t>
            </a:r>
            <a:r>
              <a:rPr lang="en-GB" sz="2400" dirty="0" err="1" smtClean="0"/>
              <a:t>kinidhamu</a:t>
            </a:r>
            <a:r>
              <a:rPr lang="en-GB" sz="2400" dirty="0" smtClean="0"/>
              <a:t> </a:t>
            </a:r>
            <a:r>
              <a:rPr lang="en-GB" sz="2400" dirty="0" err="1" smtClean="0"/>
              <a:t>ziweze</a:t>
            </a:r>
            <a:r>
              <a:rPr lang="en-GB" sz="2400" dirty="0" smtClean="0"/>
              <a:t> </a:t>
            </a:r>
            <a:r>
              <a:rPr lang="en-GB" sz="2400" dirty="0" err="1" smtClean="0"/>
              <a:t>kuchukuliwa.Jedwali</a:t>
            </a:r>
            <a:r>
              <a:rPr lang="en-GB" sz="2400" dirty="0" smtClean="0"/>
              <a:t> A, </a:t>
            </a:r>
            <a:r>
              <a:rPr lang="en-GB" sz="2400" dirty="0" err="1" smtClean="0"/>
              <a:t>linaonesha</a:t>
            </a:r>
            <a:r>
              <a:rPr lang="en-GB" sz="2400" dirty="0" smtClean="0"/>
              <a:t> </a:t>
            </a:r>
            <a:r>
              <a:rPr lang="en-GB" sz="2400" dirty="0" err="1" smtClean="0"/>
              <a:t>idadi</a:t>
            </a:r>
            <a:r>
              <a:rPr lang="en-GB" sz="2400" dirty="0" smtClean="0"/>
              <a:t> </a:t>
            </a:r>
            <a:r>
              <a:rPr lang="en-GB" sz="2400" dirty="0" err="1" smtClean="0"/>
              <a:t>ya</a:t>
            </a:r>
            <a:r>
              <a:rPr lang="en-GB" sz="2400" dirty="0" smtClean="0"/>
              <a:t> </a:t>
            </a:r>
            <a:r>
              <a:rPr lang="en-GB" sz="2400" dirty="0" err="1" smtClean="0"/>
              <a:t>walimu</a:t>
            </a:r>
            <a:r>
              <a:rPr lang="en-GB" sz="2400" dirty="0" smtClean="0"/>
              <a:t> </a:t>
            </a:r>
            <a:r>
              <a:rPr lang="en-GB" sz="2400" dirty="0" err="1" smtClean="0"/>
              <a:t>walioandikiwa</a:t>
            </a:r>
            <a:r>
              <a:rPr lang="en-GB" sz="2400" dirty="0" smtClean="0"/>
              <a:t> </a:t>
            </a:r>
            <a:r>
              <a:rPr lang="en-GB" sz="2400" dirty="0" err="1" smtClean="0"/>
              <a:t>barua</a:t>
            </a:r>
            <a:r>
              <a:rPr lang="en-GB" sz="2400" dirty="0" smtClean="0"/>
              <a:t> </a:t>
            </a:r>
            <a:r>
              <a:rPr lang="en-GB" sz="2400" dirty="0" err="1" smtClean="0"/>
              <a:t>za</a:t>
            </a:r>
            <a:r>
              <a:rPr lang="en-GB" sz="2400" dirty="0" smtClean="0"/>
              <a:t> </a:t>
            </a:r>
            <a:r>
              <a:rPr lang="en-GB" sz="2400" dirty="0" err="1" smtClean="0"/>
              <a:t>maonyo</a:t>
            </a:r>
            <a:r>
              <a:rPr lang="en-GB" sz="2400" dirty="0" smtClean="0"/>
              <a:t> </a:t>
            </a:r>
            <a:r>
              <a:rPr lang="en-GB" sz="2400" dirty="0" err="1" smtClean="0"/>
              <a:t>na</a:t>
            </a:r>
            <a:r>
              <a:rPr lang="en-GB" sz="2400" dirty="0" smtClean="0"/>
              <a:t> </a:t>
            </a:r>
            <a:r>
              <a:rPr lang="en-GB" sz="2400" dirty="0" err="1" smtClean="0"/>
              <a:t>shule</a:t>
            </a:r>
            <a:r>
              <a:rPr lang="en-GB" sz="2400" dirty="0" smtClean="0"/>
              <a:t> </a:t>
            </a:r>
            <a:r>
              <a:rPr lang="en-GB" sz="2400" dirty="0" err="1" smtClean="0"/>
              <a:t>wanazotoka</a:t>
            </a:r>
            <a:r>
              <a:rPr lang="en-GB" sz="2400" dirty="0" smtClean="0"/>
              <a:t> .</a:t>
            </a:r>
            <a:r>
              <a:rPr lang="en-US" sz="2400" dirty="0" smtClean="0"/>
              <a:t/>
            </a:r>
            <a:br>
              <a:rPr lang="en-US" sz="2400" dirty="0" smtClean="0"/>
            </a:br>
            <a:r>
              <a:rPr lang="en-GB" sz="2400" dirty="0" smtClean="0"/>
              <a:t> </a:t>
            </a:r>
            <a:r>
              <a:rPr lang="en-US" sz="2400" dirty="0" smtClean="0"/>
              <a:t/>
            </a:r>
            <a:br>
              <a:rPr lang="en-US" sz="2400" dirty="0" smtClean="0"/>
            </a:b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GB" sz="2400" b="1" dirty="0" smtClean="0"/>
              <a:t/>
            </a:r>
            <a:br>
              <a:rPr lang="en-GB" sz="2400" b="1" dirty="0" smtClean="0"/>
            </a:br>
            <a:r>
              <a:rPr lang="en-GB" sz="2400" b="1" dirty="0" smtClean="0"/>
              <a:t/>
            </a:r>
            <a:br>
              <a:rPr lang="en-GB" sz="2400" b="1" dirty="0" smtClean="0"/>
            </a:br>
            <a:r>
              <a:rPr lang="en-GB" sz="2400" b="1" dirty="0" smtClean="0"/>
              <a:t>JEDWALI A.</a:t>
            </a:r>
            <a:r>
              <a:rPr lang="en-US" sz="2400" dirty="0" smtClean="0"/>
              <a:t/>
            </a:r>
            <a:br>
              <a:rPr lang="en-US" sz="2400" dirty="0" smtClean="0"/>
            </a:br>
            <a:r>
              <a:rPr lang="en-GB" sz="2400" dirty="0" smtClean="0"/>
              <a:t>WALIMU WALIOPEWA BARUA ZA ONYO NA WALIOPO CHINI YA UANGALIZI MAALUMU</a:t>
            </a:r>
            <a:br>
              <a:rPr lang="en-GB" sz="2400" dirty="0" smtClean="0"/>
            </a:br>
            <a:r>
              <a:rPr lang="en-GB" sz="2400" dirty="0" smtClean="0"/>
              <a:t/>
            </a:r>
            <a:br>
              <a:rPr lang="en-GB" sz="2400" dirty="0" smtClean="0"/>
            </a:br>
            <a:endParaRPr lang="en-US" sz="2400" dirty="0"/>
          </a:p>
        </p:txBody>
      </p:sp>
      <p:graphicFrame>
        <p:nvGraphicFramePr>
          <p:cNvPr id="6" name="Table 5"/>
          <p:cNvGraphicFramePr>
            <a:graphicFrameLocks noGrp="1"/>
          </p:cNvGraphicFramePr>
          <p:nvPr/>
        </p:nvGraphicFramePr>
        <p:xfrm>
          <a:off x="1295400" y="2438400"/>
          <a:ext cx="6172200" cy="3896360"/>
        </p:xfrm>
        <a:graphic>
          <a:graphicData uri="http://schemas.openxmlformats.org/drawingml/2006/table">
            <a:tbl>
              <a:tblPr firstRow="1" bandRow="1">
                <a:tableStyleId>{5C22544A-7EE6-4342-B048-85BDC9FD1C3A}</a:tableStyleId>
              </a:tblPr>
              <a:tblGrid>
                <a:gridCol w="914400"/>
                <a:gridCol w="2667000"/>
                <a:gridCol w="2590800"/>
              </a:tblGrid>
              <a:tr h="307340">
                <a:tc>
                  <a:txBody>
                    <a:bodyPr/>
                    <a:lstStyle/>
                    <a:p>
                      <a:endParaRPr lang="en-US" dirty="0" smtClean="0"/>
                    </a:p>
                    <a:p>
                      <a:r>
                        <a:rPr lang="en-GB" sz="1800" b="1" kern="1200" dirty="0" smtClean="0">
                          <a:solidFill>
                            <a:schemeClr val="lt1"/>
                          </a:solidFill>
                          <a:latin typeface="+mn-lt"/>
                          <a:ea typeface="+mn-ea"/>
                          <a:cs typeface="+mn-cs"/>
                        </a:rPr>
                        <a:t>SN</a:t>
                      </a:r>
                      <a:endParaRPr lang="en-US" dirty="0" smtClean="0"/>
                    </a:p>
                    <a:p>
                      <a:endParaRPr lang="en-US" dirty="0"/>
                    </a:p>
                  </a:txBody>
                  <a:tcPr/>
                </a:tc>
                <a:tc>
                  <a:txBody>
                    <a:bodyPr/>
                    <a:lstStyle/>
                    <a:p>
                      <a:pPr marL="0" marR="0" algn="just">
                        <a:spcBef>
                          <a:spcPts val="0"/>
                        </a:spcBef>
                        <a:spcAft>
                          <a:spcPts val="800"/>
                        </a:spcAft>
                      </a:pPr>
                      <a:endParaRPr lang="en-GB" sz="2000" dirty="0" smtClean="0">
                        <a:latin typeface="Cambria"/>
                        <a:ea typeface="Calibri"/>
                        <a:cs typeface="Times New Roman"/>
                      </a:endParaRPr>
                    </a:p>
                    <a:p>
                      <a:pPr marL="0" marR="0" algn="just">
                        <a:spcBef>
                          <a:spcPts val="0"/>
                        </a:spcBef>
                        <a:spcAft>
                          <a:spcPts val="800"/>
                        </a:spcAft>
                      </a:pPr>
                      <a:r>
                        <a:rPr lang="en-GB" sz="2000" dirty="0" smtClean="0">
                          <a:latin typeface="Cambria"/>
                          <a:ea typeface="Calibri"/>
                          <a:cs typeface="Times New Roman"/>
                        </a:rPr>
                        <a:t>JINA  </a:t>
                      </a:r>
                      <a:r>
                        <a:rPr lang="en-GB" sz="2000" dirty="0">
                          <a:latin typeface="Cambria"/>
                          <a:ea typeface="Calibri"/>
                          <a:cs typeface="Times New Roman"/>
                        </a:rPr>
                        <a:t>LA SHULE</a:t>
                      </a:r>
                      <a:endParaRPr lang="en-US" sz="2000" dirty="0">
                        <a:latin typeface="Calibri"/>
                        <a:ea typeface="Calibri"/>
                        <a:cs typeface="Times New Roman"/>
                      </a:endParaRPr>
                    </a:p>
                  </a:txBody>
                  <a:tcPr marL="68580" marR="68580" marT="0" marB="0"/>
                </a:tc>
                <a:tc>
                  <a:txBody>
                    <a:bodyPr/>
                    <a:lstStyle/>
                    <a:p>
                      <a:endParaRPr lang="en-GB" sz="2000" b="1" kern="1200" dirty="0" smtClean="0">
                        <a:solidFill>
                          <a:schemeClr val="lt1"/>
                        </a:solidFill>
                        <a:latin typeface="+mn-lt"/>
                        <a:ea typeface="+mn-ea"/>
                        <a:cs typeface="+mn-cs"/>
                      </a:endParaRPr>
                    </a:p>
                    <a:p>
                      <a:r>
                        <a:rPr lang="en-GB" sz="2000" b="1" kern="1200" dirty="0" smtClean="0">
                          <a:solidFill>
                            <a:schemeClr val="lt1"/>
                          </a:solidFill>
                          <a:latin typeface="+mn-lt"/>
                          <a:ea typeface="+mn-ea"/>
                          <a:cs typeface="+mn-cs"/>
                        </a:rPr>
                        <a:t>IDADI YA WALIMU</a:t>
                      </a:r>
                      <a:endParaRPr lang="en-US" sz="2000" dirty="0"/>
                    </a:p>
                  </a:txBody>
                  <a:tcPr/>
                </a:tc>
              </a:tr>
              <a:tr h="307340">
                <a:tc>
                  <a:txBody>
                    <a:bodyPr/>
                    <a:lstStyle/>
                    <a:p>
                      <a:r>
                        <a:rPr lang="en-US" dirty="0" smtClean="0"/>
                        <a:t>1</a:t>
                      </a:r>
                      <a:endParaRPr lang="en-US" dirty="0"/>
                    </a:p>
                  </a:txBody>
                  <a:tcPr/>
                </a:tc>
                <a:tc>
                  <a:txBody>
                    <a:bodyPr/>
                    <a:lstStyle/>
                    <a:p>
                      <a:r>
                        <a:rPr lang="en-GB" sz="1800" kern="1200" dirty="0" smtClean="0">
                          <a:solidFill>
                            <a:schemeClr val="dk1"/>
                          </a:solidFill>
                          <a:latin typeface="+mn-lt"/>
                          <a:ea typeface="+mn-ea"/>
                          <a:cs typeface="+mn-cs"/>
                        </a:rPr>
                        <a:t>IHALA</a:t>
                      </a:r>
                      <a:endParaRPr lang="en-US" dirty="0"/>
                    </a:p>
                  </a:txBody>
                  <a:tcPr/>
                </a:tc>
                <a:tc>
                  <a:txBody>
                    <a:bodyPr/>
                    <a:lstStyle/>
                    <a:p>
                      <a:r>
                        <a:rPr lang="en-US" dirty="0" smtClean="0"/>
                        <a:t>6</a:t>
                      </a:r>
                      <a:endParaRPr lang="en-US" dirty="0"/>
                    </a:p>
                  </a:txBody>
                  <a:tcPr/>
                </a:tc>
              </a:tr>
              <a:tr h="307340">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MT IGOVU</a:t>
                      </a:r>
                      <a:endParaRPr lang="en-US" dirty="0"/>
                    </a:p>
                  </a:txBody>
                  <a:tcPr/>
                </a:tc>
                <a:tc>
                  <a:txBody>
                    <a:bodyPr/>
                    <a:lstStyle/>
                    <a:p>
                      <a:r>
                        <a:rPr lang="en-US" dirty="0" smtClean="0"/>
                        <a:t>01</a:t>
                      </a:r>
                      <a:endParaRPr lang="en-US" dirty="0"/>
                    </a:p>
                  </a:txBody>
                  <a:tcPr/>
                </a:tc>
              </a:tr>
              <a:tr h="307340">
                <a:tc>
                  <a:txBody>
                    <a:bodyPr/>
                    <a:lstStyle/>
                    <a:p>
                      <a:r>
                        <a:rPr lang="en-US" dirty="0" smtClean="0"/>
                        <a:t>3</a:t>
                      </a:r>
                      <a:endParaRPr lang="en-US" dirty="0"/>
                    </a:p>
                  </a:txBody>
                  <a:tcPr/>
                </a:tc>
                <a:tc>
                  <a:txBody>
                    <a:bodyPr/>
                    <a:lstStyle/>
                    <a:p>
                      <a:r>
                        <a:rPr lang="en-GB" sz="1800" kern="1200" dirty="0" smtClean="0">
                          <a:solidFill>
                            <a:schemeClr val="dk1"/>
                          </a:solidFill>
                          <a:latin typeface="+mn-lt"/>
                          <a:ea typeface="+mn-ea"/>
                          <a:cs typeface="+mn-cs"/>
                        </a:rPr>
                        <a:t>VINGHAWE </a:t>
                      </a:r>
                      <a:endParaRPr lang="en-US" dirty="0"/>
                    </a:p>
                  </a:txBody>
                  <a:tcPr/>
                </a:tc>
                <a:tc>
                  <a:txBody>
                    <a:bodyPr/>
                    <a:lstStyle/>
                    <a:p>
                      <a:r>
                        <a:rPr lang="en-US" dirty="0" smtClean="0"/>
                        <a:t>02</a:t>
                      </a:r>
                      <a:endParaRPr lang="en-US" dirty="0"/>
                    </a:p>
                  </a:txBody>
                  <a:tcPr/>
                </a:tc>
              </a:tr>
              <a:tr h="307340">
                <a:tc>
                  <a:txBody>
                    <a:bodyPr/>
                    <a:lstStyle/>
                    <a:p>
                      <a:r>
                        <a:rPr lang="en-US" dirty="0" smtClean="0"/>
                        <a:t>4</a:t>
                      </a:r>
                      <a:endParaRPr lang="en-US" dirty="0"/>
                    </a:p>
                  </a:txBody>
                  <a:tcPr/>
                </a:tc>
                <a:tc>
                  <a:txBody>
                    <a:bodyPr/>
                    <a:lstStyle/>
                    <a:p>
                      <a:r>
                        <a:rPr lang="en-GB" sz="1800" kern="1200" dirty="0" smtClean="0">
                          <a:solidFill>
                            <a:schemeClr val="dk1"/>
                          </a:solidFill>
                          <a:latin typeface="+mn-lt"/>
                          <a:ea typeface="+mn-ea"/>
                          <a:cs typeface="+mn-cs"/>
                        </a:rPr>
                        <a:t>MATOMONDO</a:t>
                      </a:r>
                      <a:endParaRPr lang="en-US" dirty="0"/>
                    </a:p>
                  </a:txBody>
                  <a:tcPr/>
                </a:tc>
                <a:tc>
                  <a:txBody>
                    <a:bodyPr/>
                    <a:lstStyle/>
                    <a:p>
                      <a:r>
                        <a:rPr lang="en-US" dirty="0" smtClean="0"/>
                        <a:t>03</a:t>
                      </a:r>
                      <a:endParaRPr lang="en-US" dirty="0"/>
                    </a:p>
                  </a:txBody>
                  <a:tcPr/>
                </a:tc>
              </a:tr>
              <a:tr h="307340">
                <a:tc>
                  <a:txBody>
                    <a:bodyPr/>
                    <a:lstStyle/>
                    <a:p>
                      <a:r>
                        <a:rPr lang="en-US" dirty="0" smtClean="0"/>
                        <a:t>5</a:t>
                      </a:r>
                      <a:endParaRPr lang="en-US" dirty="0"/>
                    </a:p>
                  </a:txBody>
                  <a:tcPr/>
                </a:tc>
                <a:tc>
                  <a:txBody>
                    <a:bodyPr/>
                    <a:lstStyle/>
                    <a:p>
                      <a:pPr marL="0" marR="0" algn="just">
                        <a:spcBef>
                          <a:spcPts val="0"/>
                        </a:spcBef>
                        <a:spcAft>
                          <a:spcPts val="800"/>
                        </a:spcAft>
                      </a:pPr>
                      <a:r>
                        <a:rPr lang="en-GB" sz="1800" dirty="0">
                          <a:latin typeface="Cambria"/>
                          <a:ea typeface="Calibri"/>
                          <a:cs typeface="Times New Roman"/>
                        </a:rPr>
                        <a:t>KIMAGHAI</a:t>
                      </a:r>
                      <a:endParaRPr lang="en-US" sz="1800" dirty="0">
                        <a:latin typeface="Calibri"/>
                        <a:ea typeface="Calibri"/>
                        <a:cs typeface="Times New Roman"/>
                      </a:endParaRPr>
                    </a:p>
                  </a:txBody>
                  <a:tcPr marL="68580" marR="68580" marT="0" marB="0"/>
                </a:tc>
                <a:tc>
                  <a:txBody>
                    <a:bodyPr/>
                    <a:lstStyle/>
                    <a:p>
                      <a:r>
                        <a:rPr lang="en-US" dirty="0" smtClean="0"/>
                        <a:t>01</a:t>
                      </a:r>
                      <a:endParaRPr lang="en-US" dirty="0"/>
                    </a:p>
                  </a:txBody>
                  <a:tcPr/>
                </a:tc>
              </a:tr>
              <a:tr h="307340">
                <a:tc>
                  <a:txBody>
                    <a:bodyPr/>
                    <a:lstStyle/>
                    <a:p>
                      <a:r>
                        <a:rPr lang="en-US" dirty="0" smtClean="0"/>
                        <a:t>6</a:t>
                      </a:r>
                      <a:endParaRPr lang="en-US" dirty="0"/>
                    </a:p>
                  </a:txBody>
                  <a:tcPr/>
                </a:tc>
                <a:tc>
                  <a:txBody>
                    <a:bodyPr/>
                    <a:lstStyle/>
                    <a:p>
                      <a:r>
                        <a:rPr lang="en-GB" sz="1800" kern="1200" dirty="0" smtClean="0">
                          <a:solidFill>
                            <a:schemeClr val="dk1"/>
                          </a:solidFill>
                          <a:latin typeface="+mn-lt"/>
                          <a:ea typeface="+mn-ea"/>
                          <a:cs typeface="+mn-cs"/>
                        </a:rPr>
                        <a:t>PWAGA</a:t>
                      </a:r>
                      <a:endParaRPr lang="en-US" dirty="0"/>
                    </a:p>
                  </a:txBody>
                  <a:tcPr/>
                </a:tc>
                <a:tc>
                  <a:txBody>
                    <a:bodyPr/>
                    <a:lstStyle/>
                    <a:p>
                      <a:r>
                        <a:rPr lang="en-US" dirty="0" smtClean="0"/>
                        <a:t>01</a:t>
                      </a:r>
                      <a:endParaRPr lang="en-US" dirty="0"/>
                    </a:p>
                  </a:txBody>
                  <a:tcPr/>
                </a:tc>
              </a:tr>
              <a:tr h="787400">
                <a:tc>
                  <a:txBody>
                    <a:bodyPr/>
                    <a:lstStyle/>
                    <a:p>
                      <a:r>
                        <a:rPr lang="en-US" dirty="0" smtClean="0"/>
                        <a:t>7</a:t>
                      </a:r>
                      <a:endParaRPr lang="en-US" dirty="0"/>
                    </a:p>
                  </a:txBody>
                  <a:tcPr/>
                </a:tc>
                <a:tc>
                  <a:txBody>
                    <a:bodyPr/>
                    <a:lstStyle/>
                    <a:p>
                      <a:r>
                        <a:rPr lang="en-GB" sz="1800" kern="1200" dirty="0" smtClean="0">
                          <a:solidFill>
                            <a:schemeClr val="dk1"/>
                          </a:solidFill>
                          <a:latin typeface="+mn-lt"/>
                          <a:ea typeface="+mn-ea"/>
                          <a:cs typeface="+mn-cs"/>
                        </a:rPr>
                        <a:t>MTERA </a:t>
                      </a:r>
                      <a:endParaRPr lang="en-US" dirty="0"/>
                    </a:p>
                  </a:txBody>
                  <a:tcPr/>
                </a:tc>
                <a:tc>
                  <a:txBody>
                    <a:bodyPr/>
                    <a:lstStyle/>
                    <a:p>
                      <a:r>
                        <a:rPr lang="en-US" dirty="0" smtClean="0"/>
                        <a:t>02</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endParaRPr lang="en-US" dirty="0"/>
          </a:p>
        </p:txBody>
      </p:sp>
      <p:graphicFrame>
        <p:nvGraphicFramePr>
          <p:cNvPr id="4" name="Content Placeholder 3"/>
          <p:cNvGraphicFramePr>
            <a:graphicFrameLocks noGrp="1"/>
          </p:cNvGraphicFramePr>
          <p:nvPr>
            <p:ph idx="1"/>
          </p:nvPr>
        </p:nvGraphicFramePr>
        <p:xfrm>
          <a:off x="1600200" y="2438400"/>
          <a:ext cx="6096000" cy="1112520"/>
        </p:xfrm>
        <a:graphic>
          <a:graphicData uri="http://schemas.openxmlformats.org/drawingml/2006/table">
            <a:tbl>
              <a:tblPr firstRow="1" bandRow="1">
                <a:tableStyleId>{5C22544A-7EE6-4342-B048-85BDC9FD1C3A}</a:tableStyleId>
              </a:tblPr>
              <a:tblGrid>
                <a:gridCol w="774441"/>
                <a:gridCol w="2129712"/>
                <a:gridCol w="3191847"/>
              </a:tblGrid>
              <a:tr h="370840">
                <a:tc>
                  <a:txBody>
                    <a:bodyPr/>
                    <a:lstStyle/>
                    <a:p>
                      <a:r>
                        <a:rPr lang="en-GB" sz="1800" b="1" kern="1200" dirty="0" smtClean="0">
                          <a:solidFill>
                            <a:schemeClr val="lt1"/>
                          </a:solidFill>
                          <a:latin typeface="+mn-lt"/>
                          <a:ea typeface="+mn-ea"/>
                          <a:cs typeface="+mn-cs"/>
                        </a:rPr>
                        <a:t>08</a:t>
                      </a:r>
                      <a:endParaRPr lang="en-US" dirty="0"/>
                    </a:p>
                  </a:txBody>
                  <a:tcPr/>
                </a:tc>
                <a:tc>
                  <a:txBody>
                    <a:bodyPr/>
                    <a:lstStyle/>
                    <a:p>
                      <a:pPr marL="0" marR="0" algn="just">
                        <a:spcBef>
                          <a:spcPts val="0"/>
                        </a:spcBef>
                        <a:spcAft>
                          <a:spcPts val="800"/>
                        </a:spcAft>
                      </a:pPr>
                      <a:r>
                        <a:rPr lang="en-GB" sz="1600" dirty="0">
                          <a:latin typeface="Cambria"/>
                          <a:ea typeface="Calibri"/>
                          <a:cs typeface="Times New Roman"/>
                        </a:rPr>
                        <a:t>CHUNYU</a:t>
                      </a:r>
                      <a:endParaRPr lang="en-US" sz="1600" dirty="0">
                        <a:latin typeface="Calibri"/>
                        <a:ea typeface="Calibri"/>
                        <a:cs typeface="Times New Roman"/>
                      </a:endParaRPr>
                    </a:p>
                  </a:txBody>
                  <a:tcPr marL="68580" marR="68580" marT="0" marB="0"/>
                </a:tc>
                <a:tc>
                  <a:txBody>
                    <a:bodyPr/>
                    <a:lstStyle/>
                    <a:p>
                      <a:r>
                        <a:rPr lang="en-US" dirty="0" smtClean="0"/>
                        <a:t>03</a:t>
                      </a:r>
                      <a:endParaRPr lang="en-US" dirty="0"/>
                    </a:p>
                  </a:txBody>
                  <a:tcPr/>
                </a:tc>
              </a:tr>
              <a:tr h="370840">
                <a:tc>
                  <a:txBody>
                    <a:bodyPr/>
                    <a:lstStyle/>
                    <a:p>
                      <a:r>
                        <a:rPr lang="en-US" dirty="0" smtClean="0"/>
                        <a:t>09</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US" dirty="0" smtClean="0"/>
                        <a:t>02</a:t>
                      </a:r>
                      <a:endParaRPr lang="en-US" dirty="0"/>
                    </a:p>
                  </a:txBody>
                  <a:tcPr/>
                </a:tc>
              </a:tr>
              <a:tr h="370840">
                <a:tc>
                  <a:txBody>
                    <a:bodyPr/>
                    <a:lstStyle/>
                    <a:p>
                      <a:r>
                        <a:rPr lang="en-US" dirty="0" smtClean="0"/>
                        <a:t>10</a:t>
                      </a:r>
                      <a:endParaRPr lang="en-US" dirty="0"/>
                    </a:p>
                  </a:txBody>
                  <a:tcPr/>
                </a:tc>
                <a:tc>
                  <a:txBody>
                    <a:bodyPr/>
                    <a:lstStyle/>
                    <a:p>
                      <a:r>
                        <a:rPr lang="en-GB" sz="1800" kern="1200" dirty="0" smtClean="0">
                          <a:solidFill>
                            <a:schemeClr val="dk1"/>
                          </a:solidFill>
                          <a:latin typeface="+mn-lt"/>
                          <a:ea typeface="+mn-ea"/>
                          <a:cs typeface="+mn-cs"/>
                        </a:rPr>
                        <a:t>BEREGE </a:t>
                      </a:r>
                      <a:endParaRPr lang="en-US" dirty="0"/>
                    </a:p>
                  </a:txBody>
                  <a:tcPr/>
                </a:tc>
                <a:tc>
                  <a:txBody>
                    <a:bodyPr/>
                    <a:lstStyle/>
                    <a:p>
                      <a:r>
                        <a:rPr lang="en-US" dirty="0" smtClean="0"/>
                        <a:t>01</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GB" sz="2400" dirty="0" err="1" smtClean="0"/>
              <a:t>Aidha</a:t>
            </a:r>
            <a:r>
              <a:rPr lang="en-GB" sz="2400" dirty="0" smtClean="0"/>
              <a:t> </a:t>
            </a:r>
            <a:r>
              <a:rPr lang="en-GB" sz="2400" dirty="0" err="1" smtClean="0"/>
              <a:t>ni</a:t>
            </a:r>
            <a:r>
              <a:rPr lang="en-GB" sz="2400" dirty="0" smtClean="0"/>
              <a:t> </a:t>
            </a:r>
            <a:r>
              <a:rPr lang="en-GB" sz="2400" dirty="0" err="1" smtClean="0"/>
              <a:t>vyema</a:t>
            </a:r>
            <a:r>
              <a:rPr lang="en-GB" sz="2400" dirty="0" smtClean="0"/>
              <a:t> </a:t>
            </a:r>
            <a:r>
              <a:rPr lang="en-GB" sz="2400" dirty="0" err="1" smtClean="0"/>
              <a:t>ikafahamika</a:t>
            </a:r>
            <a:r>
              <a:rPr lang="en-GB" sz="2400" dirty="0" smtClean="0"/>
              <a:t> </a:t>
            </a:r>
            <a:r>
              <a:rPr lang="en-GB" sz="2400" dirty="0" err="1" smtClean="0"/>
              <a:t>kuwa</a:t>
            </a:r>
            <a:r>
              <a:rPr lang="en-GB" sz="2400" dirty="0" smtClean="0"/>
              <a:t> </a:t>
            </a:r>
            <a:r>
              <a:rPr lang="en-GB" sz="2400" dirty="0" err="1" smtClean="0"/>
              <a:t>barua</a:t>
            </a:r>
            <a:r>
              <a:rPr lang="en-GB" sz="2400" dirty="0" smtClean="0"/>
              <a:t> </a:t>
            </a:r>
            <a:r>
              <a:rPr lang="en-GB" sz="2400" dirty="0" err="1" smtClean="0"/>
              <a:t>za</a:t>
            </a:r>
            <a:r>
              <a:rPr lang="en-GB" sz="2400" dirty="0" smtClean="0"/>
              <a:t> </a:t>
            </a:r>
            <a:r>
              <a:rPr lang="en-GB" sz="2400" dirty="0" err="1" smtClean="0"/>
              <a:t>onyo</a:t>
            </a:r>
            <a:r>
              <a:rPr lang="en-GB" sz="2400" dirty="0" smtClean="0"/>
              <a:t> </a:t>
            </a:r>
            <a:r>
              <a:rPr lang="en-GB" sz="2400" dirty="0" err="1" smtClean="0"/>
              <a:t>zinaweza</a:t>
            </a:r>
            <a:r>
              <a:rPr lang="en-GB" sz="2400" dirty="0" smtClean="0"/>
              <a:t> </a:t>
            </a:r>
            <a:r>
              <a:rPr lang="en-GB" sz="2400" dirty="0" err="1" smtClean="0"/>
              <a:t>kuwanyima</a:t>
            </a:r>
            <a:r>
              <a:rPr lang="en-GB" sz="2400" dirty="0" smtClean="0"/>
              <a:t> </a:t>
            </a:r>
            <a:r>
              <a:rPr lang="en-GB" sz="2400" dirty="0" err="1" smtClean="0"/>
              <a:t>haki</a:t>
            </a:r>
            <a:r>
              <a:rPr lang="en-GB" sz="2400" dirty="0" smtClean="0"/>
              <a:t> </a:t>
            </a:r>
            <a:r>
              <a:rPr lang="en-GB" sz="2400" dirty="0" err="1" smtClean="0"/>
              <a:t>ya</a:t>
            </a:r>
            <a:r>
              <a:rPr lang="en-GB" sz="2400" dirty="0" smtClean="0"/>
              <a:t> </a:t>
            </a:r>
            <a:r>
              <a:rPr lang="en-GB" sz="2400" dirty="0" err="1" smtClean="0"/>
              <a:t>kupanda</a:t>
            </a:r>
            <a:r>
              <a:rPr lang="en-GB" sz="2400" dirty="0" smtClean="0"/>
              <a:t> </a:t>
            </a:r>
            <a:r>
              <a:rPr lang="en-GB" sz="2400" dirty="0" err="1" smtClean="0"/>
              <a:t>madaraja</a:t>
            </a:r>
            <a:r>
              <a:rPr lang="en-GB" sz="2400" dirty="0" smtClean="0"/>
              <a:t>  </a:t>
            </a:r>
            <a:r>
              <a:rPr lang="en-GB" sz="2400" dirty="0" err="1" smtClean="0"/>
              <a:t>na</a:t>
            </a:r>
            <a:r>
              <a:rPr lang="en-GB" sz="2400" dirty="0" smtClean="0"/>
              <a:t> </a:t>
            </a:r>
            <a:r>
              <a:rPr lang="en-GB" sz="2400" dirty="0" err="1" smtClean="0"/>
              <a:t>vyeo</a:t>
            </a:r>
            <a:r>
              <a:rPr lang="en-GB" sz="2400" dirty="0" smtClean="0"/>
              <a:t> </a:t>
            </a:r>
            <a:r>
              <a:rPr lang="en-GB" sz="2400" dirty="0" err="1" smtClean="0"/>
              <a:t>walimu</a:t>
            </a:r>
            <a:r>
              <a:rPr lang="en-GB" sz="2400" dirty="0" smtClean="0"/>
              <a:t> </a:t>
            </a:r>
            <a:r>
              <a:rPr lang="en-GB" sz="2400" dirty="0" err="1" smtClean="0"/>
              <a:t>waliopewa</a:t>
            </a:r>
            <a:r>
              <a:rPr lang="en-GB" sz="2400" dirty="0" smtClean="0"/>
              <a:t> </a:t>
            </a:r>
            <a:r>
              <a:rPr lang="en-GB" sz="2400" dirty="0" err="1" smtClean="0"/>
              <a:t>barua</a:t>
            </a:r>
            <a:r>
              <a:rPr lang="en-GB" sz="2400" dirty="0" smtClean="0"/>
              <a:t> </a:t>
            </a:r>
            <a:r>
              <a:rPr lang="en-GB" sz="2400" dirty="0" err="1" smtClean="0"/>
              <a:t>hizo.Kutokana</a:t>
            </a:r>
            <a:r>
              <a:rPr lang="en-GB" sz="2400" dirty="0" smtClean="0"/>
              <a:t> </a:t>
            </a:r>
            <a:r>
              <a:rPr lang="en-GB" sz="2400" dirty="0" err="1" smtClean="0"/>
              <a:t>na</a:t>
            </a:r>
            <a:r>
              <a:rPr lang="en-GB" sz="2400" dirty="0" smtClean="0"/>
              <a:t> </a:t>
            </a:r>
            <a:r>
              <a:rPr lang="en-GB" sz="2400" dirty="0" err="1" smtClean="0"/>
              <a:t>hatua</a:t>
            </a:r>
            <a:r>
              <a:rPr lang="en-GB" sz="2400" dirty="0" smtClean="0"/>
              <a:t> </a:t>
            </a:r>
            <a:r>
              <a:rPr lang="en-GB" sz="2400" dirty="0" err="1" smtClean="0"/>
              <a:t>hizi</a:t>
            </a:r>
            <a:r>
              <a:rPr lang="en-GB" sz="2400" dirty="0" smtClean="0"/>
              <a:t> </a:t>
            </a:r>
            <a:r>
              <a:rPr lang="en-GB" sz="2400" dirty="0" err="1" smtClean="0"/>
              <a:t>zilizochukuliwa</a:t>
            </a:r>
            <a:r>
              <a:rPr lang="en-GB" sz="2400" dirty="0" smtClean="0"/>
              <a:t> </a:t>
            </a:r>
            <a:r>
              <a:rPr lang="en-GB" sz="2400" dirty="0" err="1" smtClean="0"/>
              <a:t>zimesaidia</a:t>
            </a:r>
            <a:r>
              <a:rPr lang="en-GB" sz="2400" dirty="0" smtClean="0"/>
              <a:t> </a:t>
            </a:r>
            <a:r>
              <a:rPr lang="en-GB" sz="2400" dirty="0" err="1" smtClean="0"/>
              <a:t>kwa</a:t>
            </a:r>
            <a:r>
              <a:rPr lang="en-GB" sz="2400" dirty="0" smtClean="0"/>
              <a:t> </a:t>
            </a:r>
            <a:r>
              <a:rPr lang="en-GB" sz="2400" dirty="0" err="1" smtClean="0"/>
              <a:t>kiasi</a:t>
            </a:r>
            <a:r>
              <a:rPr lang="en-GB" sz="2400" dirty="0" smtClean="0"/>
              <a:t> </a:t>
            </a:r>
            <a:r>
              <a:rPr lang="en-GB" sz="2400" dirty="0" err="1" smtClean="0"/>
              <a:t>kikubwa</a:t>
            </a:r>
            <a:r>
              <a:rPr lang="en-GB" sz="2400" dirty="0" smtClean="0"/>
              <a:t> </a:t>
            </a:r>
            <a:r>
              <a:rPr lang="en-GB" sz="2400" dirty="0" err="1" smtClean="0"/>
              <a:t>kuongezeka</a:t>
            </a:r>
            <a:r>
              <a:rPr lang="en-GB" sz="2400" dirty="0" smtClean="0"/>
              <a:t> </a:t>
            </a:r>
            <a:r>
              <a:rPr lang="en-GB" sz="2400" dirty="0" err="1" smtClean="0"/>
              <a:t>kwa</a:t>
            </a:r>
            <a:r>
              <a:rPr lang="en-GB" sz="2400" dirty="0" smtClean="0"/>
              <a:t> </a:t>
            </a:r>
            <a:r>
              <a:rPr lang="en-GB" sz="2400" dirty="0" err="1" smtClean="0"/>
              <a:t>utendaji</a:t>
            </a:r>
            <a:r>
              <a:rPr lang="en-GB" sz="2400" dirty="0" smtClean="0"/>
              <a:t> </a:t>
            </a:r>
            <a:r>
              <a:rPr lang="en-GB" sz="2400" dirty="0" err="1" smtClean="0"/>
              <a:t>kazi</a:t>
            </a:r>
            <a:r>
              <a:rPr lang="en-GB" sz="2400" dirty="0" smtClean="0"/>
              <a:t> </a:t>
            </a:r>
            <a:r>
              <a:rPr lang="en-GB" sz="2400" dirty="0" err="1" smtClean="0"/>
              <a:t>miongoni</a:t>
            </a:r>
            <a:r>
              <a:rPr lang="en-GB" sz="2400" dirty="0" smtClean="0"/>
              <a:t> </a:t>
            </a:r>
            <a:r>
              <a:rPr lang="en-GB" sz="2400" dirty="0" err="1" smtClean="0"/>
              <a:t>mwa</a:t>
            </a:r>
            <a:r>
              <a:rPr lang="en-GB" sz="2400" dirty="0" smtClean="0"/>
              <a:t> </a:t>
            </a:r>
            <a:r>
              <a:rPr lang="en-GB" sz="2400" dirty="0" err="1" smtClean="0"/>
              <a:t>walimu</a:t>
            </a:r>
            <a:r>
              <a:rPr lang="en-GB" sz="2400" dirty="0" smtClean="0"/>
              <a:t> </a:t>
            </a:r>
            <a:r>
              <a:rPr lang="en-GB" sz="2400" dirty="0" err="1" smtClean="0"/>
              <a:t>wengine</a:t>
            </a:r>
            <a:r>
              <a:rPr lang="en-GB" sz="2400" dirty="0" smtClean="0"/>
              <a:t> </a:t>
            </a:r>
            <a:r>
              <a:rPr lang="en-GB" sz="2400" dirty="0" err="1" smtClean="0"/>
              <a:t>na</a:t>
            </a:r>
            <a:r>
              <a:rPr lang="en-GB" sz="2400" dirty="0" smtClean="0"/>
              <a:t> </a:t>
            </a:r>
            <a:r>
              <a:rPr lang="en-GB" sz="2400" dirty="0" err="1" smtClean="0"/>
              <a:t>hivyo</a:t>
            </a:r>
            <a:r>
              <a:rPr lang="en-GB" sz="2400" dirty="0" smtClean="0"/>
              <a:t> </a:t>
            </a:r>
            <a:r>
              <a:rPr lang="en-GB" sz="2400" dirty="0" err="1" smtClean="0"/>
              <a:t>kupelekea</a:t>
            </a:r>
            <a:r>
              <a:rPr lang="en-GB" sz="2400" dirty="0" smtClean="0"/>
              <a:t> </a:t>
            </a:r>
            <a:r>
              <a:rPr lang="en-GB" sz="2400" dirty="0" err="1" smtClean="0"/>
              <a:t>matokeo</a:t>
            </a:r>
            <a:r>
              <a:rPr lang="en-GB" sz="2400" dirty="0" smtClean="0"/>
              <a:t> </a:t>
            </a:r>
            <a:r>
              <a:rPr lang="en-GB" sz="2400" dirty="0" err="1" smtClean="0"/>
              <a:t>mazuri</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moko</a:t>
            </a:r>
            <a:r>
              <a:rPr lang="en-GB" sz="2400" dirty="0" smtClean="0"/>
              <a:t> </a:t>
            </a:r>
            <a:r>
              <a:rPr lang="en-GB" sz="2400" dirty="0" err="1" smtClean="0"/>
              <a:t>kwa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cha </a:t>
            </a:r>
            <a:r>
              <a:rPr lang="en-GB" sz="2400" dirty="0" err="1" smtClean="0"/>
              <a:t>nne</a:t>
            </a:r>
            <a:r>
              <a:rPr lang="en-GB" sz="2400" dirty="0" smtClean="0"/>
              <a:t> 2017,mitihani </a:t>
            </a:r>
            <a:r>
              <a:rPr lang="en-GB" sz="2400" dirty="0" err="1" smtClean="0"/>
              <a:t>ambayo</a:t>
            </a:r>
            <a:r>
              <a:rPr lang="en-GB" sz="2400" dirty="0" smtClean="0"/>
              <a:t> </a:t>
            </a:r>
            <a:r>
              <a:rPr lang="en-GB" sz="2400" dirty="0" err="1" smtClean="0"/>
              <a:t>ni</a:t>
            </a:r>
            <a:r>
              <a:rPr lang="en-GB" sz="2400" dirty="0" smtClean="0"/>
              <a:t> </a:t>
            </a:r>
            <a:r>
              <a:rPr lang="en-GB" sz="2400" dirty="0" err="1" smtClean="0"/>
              <a:t>kipimo</a:t>
            </a:r>
            <a:r>
              <a:rPr lang="en-GB" sz="2400" dirty="0" smtClean="0"/>
              <a:t> cha </a:t>
            </a:r>
            <a:r>
              <a:rPr lang="en-GB" sz="2400" dirty="0" err="1" smtClean="0"/>
              <a:t>matokeo</a:t>
            </a:r>
            <a:r>
              <a:rPr lang="en-GB" sz="2400" dirty="0" smtClean="0"/>
              <a:t> </a:t>
            </a:r>
            <a:r>
              <a:rPr lang="en-GB" sz="2400" dirty="0" err="1" smtClean="0"/>
              <a:t>ya</a:t>
            </a:r>
            <a:r>
              <a:rPr lang="en-GB" sz="2400" dirty="0" smtClean="0"/>
              <a:t> </a:t>
            </a:r>
            <a:r>
              <a:rPr lang="en-GB" sz="2400" dirty="0" err="1" smtClean="0"/>
              <a:t>mtihani</a:t>
            </a:r>
            <a:r>
              <a:rPr lang="en-GB" sz="2400" dirty="0" smtClean="0"/>
              <a:t> </a:t>
            </a:r>
            <a:r>
              <a:rPr lang="en-GB" sz="2400" dirty="0" err="1" smtClean="0"/>
              <a:t>wa</a:t>
            </a:r>
            <a:r>
              <a:rPr lang="en-GB" sz="2400" dirty="0" smtClean="0"/>
              <a:t> </a:t>
            </a:r>
            <a:r>
              <a:rPr lang="en-GB" sz="2400" dirty="0" err="1" smtClean="0"/>
              <a:t>taifa</a:t>
            </a:r>
            <a:r>
              <a:rPr lang="en-GB" sz="2400" dirty="0" smtClean="0"/>
              <a:t> </a:t>
            </a:r>
            <a:r>
              <a:rPr lang="en-GB" sz="2400" dirty="0" err="1" smtClean="0"/>
              <a:t>kwa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a:t>
            </a:r>
            <a:r>
              <a:rPr lang="en-GB" sz="2400" dirty="0" err="1" smtClean="0"/>
              <a:t>nne</a:t>
            </a:r>
            <a:r>
              <a:rPr lang="en-GB" sz="2400" dirty="0" smtClean="0"/>
              <a:t> </a:t>
            </a:r>
            <a:r>
              <a:rPr lang="en-GB" sz="2400" dirty="0" err="1" smtClean="0"/>
              <a:t>kwa</a:t>
            </a:r>
            <a:r>
              <a:rPr lang="en-GB" sz="2400" dirty="0" smtClean="0"/>
              <a:t> </a:t>
            </a:r>
            <a:r>
              <a:rPr lang="en-GB" sz="2400" dirty="0" err="1" smtClean="0"/>
              <a:t>mwaka</a:t>
            </a:r>
            <a:r>
              <a:rPr lang="en-GB" sz="2400" dirty="0" smtClean="0"/>
              <a:t> </a:t>
            </a:r>
            <a:r>
              <a:rPr lang="en-GB" sz="2400" dirty="0" err="1" smtClean="0"/>
              <a:t>huu</a:t>
            </a:r>
            <a:r>
              <a:rPr lang="en-GB" sz="2400" dirty="0" smtClean="0"/>
              <a:t>.</a:t>
            </a:r>
            <a:r>
              <a:rPr lang="en-US" sz="2400" dirty="0" smtClean="0"/>
              <a:t/>
            </a:r>
            <a:br>
              <a:rPr lang="en-US" sz="2400" dirty="0" smtClean="0"/>
            </a:br>
            <a:r>
              <a:rPr lang="en-GB" sz="2400" dirty="0" smtClean="0"/>
              <a:t>3.     </a:t>
            </a:r>
            <a:r>
              <a:rPr lang="en-GB" sz="2400" dirty="0" err="1" smtClean="0"/>
              <a:t>Agizo</a:t>
            </a:r>
            <a:r>
              <a:rPr lang="en-GB" sz="2400" dirty="0" smtClean="0"/>
              <a:t> la </a:t>
            </a:r>
            <a:r>
              <a:rPr lang="en-GB" sz="2400" dirty="0" err="1" smtClean="0"/>
              <a:t>tatu</a:t>
            </a:r>
            <a:r>
              <a:rPr lang="en-GB" sz="2400" dirty="0" smtClean="0"/>
              <a:t> </a:t>
            </a:r>
            <a:r>
              <a:rPr lang="en-GB" sz="2400" dirty="0" err="1" smtClean="0"/>
              <a:t>lilikuwa</a:t>
            </a:r>
            <a:r>
              <a:rPr lang="en-GB" sz="2400" dirty="0" smtClean="0"/>
              <a:t> </a:t>
            </a:r>
            <a:r>
              <a:rPr lang="en-GB" sz="2400" dirty="0" err="1" smtClean="0"/>
              <a:t>kuwawajibisha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wasiotimiza</a:t>
            </a:r>
            <a:r>
              <a:rPr lang="en-GB" sz="2400" dirty="0" smtClean="0"/>
              <a:t> </a:t>
            </a:r>
            <a:r>
              <a:rPr lang="en-GB" sz="2400" dirty="0" err="1" smtClean="0"/>
              <a:t>wajibu</a:t>
            </a:r>
            <a:r>
              <a:rPr lang="en-GB" sz="2400" dirty="0" smtClean="0"/>
              <a:t> </a:t>
            </a:r>
            <a:r>
              <a:rPr lang="en-GB" sz="2400" dirty="0" err="1" smtClean="0"/>
              <a:t>wao,Hadi</a:t>
            </a:r>
            <a:r>
              <a:rPr lang="en-GB" sz="2400" dirty="0" smtClean="0"/>
              <a:t> </a:t>
            </a:r>
            <a:r>
              <a:rPr lang="en-GB" sz="2400" dirty="0" err="1" smtClean="0"/>
              <a:t>sasa</a:t>
            </a:r>
            <a:r>
              <a:rPr lang="en-GB" sz="2400" dirty="0" smtClean="0"/>
              <a:t> </a:t>
            </a:r>
            <a:r>
              <a:rPr lang="en-GB" sz="2400" dirty="0" err="1" smtClean="0"/>
              <a:t>Idara</a:t>
            </a:r>
            <a:r>
              <a:rPr lang="en-GB" sz="2400" dirty="0" smtClean="0"/>
              <a:t> </a:t>
            </a:r>
            <a:r>
              <a:rPr lang="en-GB" sz="2400" dirty="0" err="1" smtClean="0"/>
              <a:t>imemvua</a:t>
            </a:r>
            <a:r>
              <a:rPr lang="en-GB" sz="2400" dirty="0" smtClean="0"/>
              <a:t> </a:t>
            </a:r>
            <a:r>
              <a:rPr lang="en-GB" sz="2400" dirty="0" err="1" smtClean="0"/>
              <a:t>madaraka</a:t>
            </a:r>
            <a:r>
              <a:rPr lang="en-GB" sz="2400" dirty="0" smtClean="0"/>
              <a:t>  </a:t>
            </a:r>
            <a:r>
              <a:rPr lang="en-GB" sz="2400" dirty="0" err="1" smtClean="0"/>
              <a:t>Mkuu</a:t>
            </a:r>
            <a:r>
              <a:rPr lang="en-GB" sz="2400" dirty="0" smtClean="0"/>
              <a:t> </a:t>
            </a:r>
            <a:r>
              <a:rPr lang="en-GB" sz="2400" dirty="0" err="1" smtClean="0"/>
              <a:t>mmoja</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Matomondo</a:t>
            </a:r>
            <a:r>
              <a:rPr lang="en-GB" sz="2400" dirty="0" smtClean="0"/>
              <a:t> </a:t>
            </a:r>
            <a:r>
              <a:rPr lang="en-GB" sz="2400" dirty="0" err="1" smtClean="0"/>
              <a:t>kwa</a:t>
            </a:r>
            <a:r>
              <a:rPr lang="en-GB" sz="2400" dirty="0" smtClean="0"/>
              <a:t> </a:t>
            </a:r>
            <a:r>
              <a:rPr lang="en-GB" sz="2400" dirty="0" err="1" smtClean="0"/>
              <a:t>utovu</a:t>
            </a:r>
            <a:r>
              <a:rPr lang="en-GB" sz="2400" dirty="0" smtClean="0"/>
              <a:t> </a:t>
            </a:r>
            <a:r>
              <a:rPr lang="en-GB" sz="2400" dirty="0" err="1" smtClean="0"/>
              <a:t>wa</a:t>
            </a:r>
            <a:r>
              <a:rPr lang="en-GB" sz="2400" dirty="0" smtClean="0"/>
              <a:t> </a:t>
            </a:r>
            <a:r>
              <a:rPr lang="en-GB" sz="2400" dirty="0" err="1" smtClean="0"/>
              <a:t>nidhamu</a:t>
            </a:r>
            <a:r>
              <a:rPr lang="en-GB" sz="2400" dirty="0" smtClean="0"/>
              <a:t> </a:t>
            </a:r>
            <a:r>
              <a:rPr lang="en-GB" sz="2400" dirty="0" err="1" smtClean="0"/>
              <a:t>na</a:t>
            </a:r>
            <a:r>
              <a:rPr lang="en-GB" sz="2400" dirty="0" smtClean="0"/>
              <a:t> </a:t>
            </a:r>
            <a:r>
              <a:rPr lang="en-GB" sz="2400" dirty="0" err="1" smtClean="0"/>
              <a:t>kwa</a:t>
            </a:r>
            <a:r>
              <a:rPr lang="en-GB" sz="2400" dirty="0" smtClean="0"/>
              <a:t>  </a:t>
            </a:r>
            <a:r>
              <a:rPr lang="en-GB" sz="2400" dirty="0" err="1" smtClean="0"/>
              <a:t>kushindwa</a:t>
            </a:r>
            <a:r>
              <a:rPr lang="en-GB" sz="2400" dirty="0" smtClean="0"/>
              <a:t> </a:t>
            </a:r>
            <a:r>
              <a:rPr lang="en-GB" sz="2400" dirty="0" err="1" smtClean="0"/>
              <a:t>kuwaweka</a:t>
            </a:r>
            <a:r>
              <a:rPr lang="en-GB" sz="2400" dirty="0" smtClean="0"/>
              <a:t> </a:t>
            </a:r>
            <a:r>
              <a:rPr lang="en-GB" sz="2400" dirty="0" err="1" smtClean="0"/>
              <a:t>pamoja</a:t>
            </a:r>
            <a:r>
              <a:rPr lang="en-GB" sz="2400" dirty="0" smtClean="0"/>
              <a:t> </a:t>
            </a:r>
            <a:r>
              <a:rPr lang="en-GB" sz="2400" dirty="0" err="1" smtClean="0"/>
              <a:t>watendaji</a:t>
            </a:r>
            <a:r>
              <a:rPr lang="en-GB" sz="2400" dirty="0" smtClean="0"/>
              <a:t> </a:t>
            </a:r>
            <a:r>
              <a:rPr lang="en-GB" sz="2400" dirty="0" err="1" smtClean="0"/>
              <a:t>waliochini</a:t>
            </a:r>
            <a:r>
              <a:rPr lang="en-GB" sz="2400" dirty="0" smtClean="0"/>
              <a:t> </a:t>
            </a:r>
            <a:r>
              <a:rPr lang="en-GB" sz="2400" dirty="0" err="1" smtClean="0"/>
              <a:t>yake</a:t>
            </a:r>
            <a:r>
              <a:rPr lang="en-GB" sz="2400" dirty="0" smtClean="0"/>
              <a:t> </a:t>
            </a:r>
            <a:r>
              <a:rPr lang="en-GB" sz="2400" dirty="0" err="1" smtClean="0"/>
              <a:t>na</a:t>
            </a:r>
            <a:r>
              <a:rPr lang="en-GB" sz="2400" dirty="0" smtClean="0"/>
              <a:t> </a:t>
            </a:r>
            <a:r>
              <a:rPr lang="en-GB" sz="2400" dirty="0" err="1" smtClean="0"/>
              <a:t>hivyo</a:t>
            </a:r>
            <a:r>
              <a:rPr lang="en-GB" sz="2400" dirty="0" smtClean="0"/>
              <a:t> </a:t>
            </a:r>
            <a:r>
              <a:rPr lang="en-GB" sz="2400" dirty="0" err="1" smtClean="0"/>
              <a:t>kusababisha</a:t>
            </a:r>
            <a:r>
              <a:rPr lang="en-GB" sz="2400" dirty="0" smtClean="0"/>
              <a:t> </a:t>
            </a:r>
            <a:r>
              <a:rPr lang="en-GB" sz="2400" dirty="0" err="1" smtClean="0"/>
              <a:t>mpasuko</a:t>
            </a:r>
            <a:r>
              <a:rPr lang="en-GB" sz="2400" dirty="0" smtClean="0"/>
              <a:t> </a:t>
            </a:r>
            <a:r>
              <a:rPr lang="en-GB" sz="2400" dirty="0" err="1" smtClean="0"/>
              <a:t>na</a:t>
            </a:r>
            <a:r>
              <a:rPr lang="en-GB" sz="2400" dirty="0" smtClean="0"/>
              <a:t> </a:t>
            </a:r>
            <a:r>
              <a:rPr lang="en-GB" sz="2400" dirty="0" err="1" smtClean="0"/>
              <a:t>makundi</a:t>
            </a:r>
            <a:r>
              <a:rPr lang="en-GB" sz="2400" dirty="0" smtClean="0"/>
              <a:t> </a:t>
            </a:r>
            <a:r>
              <a:rPr lang="en-GB" sz="2400" dirty="0" err="1" smtClean="0"/>
              <a:t>katika</a:t>
            </a:r>
            <a:r>
              <a:rPr lang="en-GB" sz="2400" dirty="0" smtClean="0"/>
              <a:t> </a:t>
            </a:r>
            <a:r>
              <a:rPr lang="en-GB" sz="2400" dirty="0" err="1" smtClean="0"/>
              <a:t>kituo</a:t>
            </a:r>
            <a:r>
              <a:rPr lang="en-GB" sz="2400" dirty="0" smtClean="0"/>
              <a:t> </a:t>
            </a:r>
            <a:r>
              <a:rPr lang="en-GB" sz="2400" dirty="0" err="1" smtClean="0"/>
              <a:t>chake</a:t>
            </a:r>
            <a:r>
              <a:rPr lang="en-GB" sz="2400" dirty="0" smtClean="0"/>
              <a:t> cha </a:t>
            </a:r>
            <a:r>
              <a:rPr lang="en-GB" sz="2400" dirty="0" err="1" smtClean="0"/>
              <a:t>kazi.Ifahamike</a:t>
            </a:r>
            <a:r>
              <a:rPr lang="en-GB" sz="2400" dirty="0" smtClean="0"/>
              <a:t> </a:t>
            </a:r>
            <a:r>
              <a:rPr lang="en-GB" sz="2400" dirty="0" err="1" smtClean="0"/>
              <a:t>kuwa</a:t>
            </a:r>
            <a:r>
              <a:rPr lang="en-GB" sz="2400" dirty="0" smtClean="0"/>
              <a:t> </a:t>
            </a:r>
            <a:r>
              <a:rPr lang="en-GB" sz="2400" dirty="0" err="1" smtClean="0"/>
              <a:t>mahali</a:t>
            </a:r>
            <a:r>
              <a:rPr lang="en-GB" sz="2400" dirty="0" smtClean="0"/>
              <a:t> </a:t>
            </a:r>
            <a:r>
              <a:rPr lang="en-GB" sz="2400" dirty="0" err="1" smtClean="0"/>
              <a:t>pasipo</a:t>
            </a:r>
            <a:r>
              <a:rPr lang="en-GB" sz="2400" dirty="0" smtClean="0"/>
              <a:t> </a:t>
            </a:r>
            <a:r>
              <a:rPr lang="en-GB" sz="2400" dirty="0" err="1" smtClean="0"/>
              <a:t>na</a:t>
            </a:r>
            <a:r>
              <a:rPr lang="en-GB" sz="2400" dirty="0" smtClean="0"/>
              <a:t> </a:t>
            </a:r>
            <a:r>
              <a:rPr lang="en-GB" sz="2400" dirty="0" err="1" smtClean="0"/>
              <a:t>umoja</a:t>
            </a:r>
            <a:r>
              <a:rPr lang="en-GB" sz="2400" dirty="0" smtClean="0"/>
              <a:t> </a:t>
            </a:r>
            <a:r>
              <a:rPr lang="en-GB" sz="2400" dirty="0" err="1" smtClean="0"/>
              <a:t>hakuna</a:t>
            </a:r>
            <a:r>
              <a:rPr lang="en-GB" sz="2400" dirty="0" smtClean="0"/>
              <a:t> </a:t>
            </a:r>
            <a:r>
              <a:rPr lang="en-GB" sz="2400" dirty="0" err="1" smtClean="0"/>
              <a:t>mafanikio</a:t>
            </a:r>
            <a:r>
              <a:rPr lang="en-GB" sz="2400" dirty="0" smtClean="0"/>
              <a:t> </a:t>
            </a:r>
            <a:r>
              <a:rPr lang="en-GB" sz="2400" dirty="0" err="1" smtClean="0"/>
              <a:t>kwani</a:t>
            </a:r>
            <a:r>
              <a:rPr lang="en-GB" sz="2400" dirty="0" smtClean="0"/>
              <a:t> </a:t>
            </a:r>
            <a:r>
              <a:rPr lang="en-GB" sz="2400" dirty="0" err="1" smtClean="0"/>
              <a:t>pia</a:t>
            </a:r>
            <a:r>
              <a:rPr lang="en-GB" sz="2400" dirty="0" smtClean="0"/>
              <a:t> </a:t>
            </a:r>
            <a:r>
              <a:rPr lang="en-GB" sz="2400" dirty="0" err="1" smtClean="0"/>
              <a:t>hakuna</a:t>
            </a:r>
            <a:r>
              <a:rPr lang="en-GB" sz="2400" dirty="0" smtClean="0"/>
              <a:t> </a:t>
            </a:r>
            <a:r>
              <a:rPr lang="en-GB" sz="2400" dirty="0" err="1" smtClean="0"/>
              <a:t>utendaji</a:t>
            </a:r>
            <a:r>
              <a:rPr lang="en-GB" sz="2400" dirty="0" smtClean="0"/>
              <a:t>.</a:t>
            </a:r>
            <a:r>
              <a:rPr lang="en-US" sz="2400" dirty="0" smtClean="0"/>
              <a:t/>
            </a:r>
            <a:br>
              <a:rPr lang="en-US" sz="2400" dirty="0" smtClean="0"/>
            </a:b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GB" sz="2400" dirty="0" err="1" smtClean="0"/>
              <a:t>Hata</a:t>
            </a:r>
            <a:r>
              <a:rPr lang="en-GB" sz="2400" dirty="0" smtClean="0"/>
              <a:t> </a:t>
            </a:r>
            <a:r>
              <a:rPr lang="en-GB" sz="2400" dirty="0" err="1" smtClean="0"/>
              <a:t>hivyo</a:t>
            </a:r>
            <a:r>
              <a:rPr lang="en-GB" sz="2400" dirty="0" smtClean="0"/>
              <a:t> </a:t>
            </a:r>
            <a:r>
              <a:rPr lang="en-GB" sz="2400" dirty="0" err="1" smtClean="0"/>
              <a:t>idara</a:t>
            </a:r>
            <a:r>
              <a:rPr lang="en-GB" sz="2400" dirty="0" smtClean="0"/>
              <a:t> </a:t>
            </a:r>
            <a:r>
              <a:rPr lang="en-GB" sz="2400" dirty="0" err="1" smtClean="0"/>
              <a:t>imeendelea</a:t>
            </a:r>
            <a:r>
              <a:rPr lang="en-GB" sz="2400" dirty="0" smtClean="0"/>
              <a:t> </a:t>
            </a:r>
            <a:r>
              <a:rPr lang="en-GB" sz="2400" dirty="0" err="1" smtClean="0"/>
              <a:t>kuratibu</a:t>
            </a:r>
            <a:r>
              <a:rPr lang="en-GB" sz="2400" dirty="0" smtClean="0"/>
              <a:t> </a:t>
            </a:r>
            <a:r>
              <a:rPr lang="en-GB" sz="2400" dirty="0" err="1" smtClean="0"/>
              <a:t>na</a:t>
            </a:r>
            <a:r>
              <a:rPr lang="en-GB" sz="2400" dirty="0" smtClean="0"/>
              <a:t> </a:t>
            </a:r>
            <a:r>
              <a:rPr lang="en-GB" sz="2400" dirty="0" err="1" smtClean="0"/>
              <a:t>kuwabaini</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wazembe</a:t>
            </a:r>
            <a:r>
              <a:rPr lang="en-GB" sz="2400" dirty="0" smtClean="0"/>
              <a:t> </a:t>
            </a:r>
            <a:r>
              <a:rPr lang="en-GB" sz="2400" dirty="0" err="1" smtClean="0"/>
              <a:t>ambapo</a:t>
            </a:r>
            <a:r>
              <a:rPr lang="en-GB" sz="2400" dirty="0" smtClean="0"/>
              <a:t> </a:t>
            </a:r>
            <a:r>
              <a:rPr lang="en-GB" sz="2400" dirty="0" err="1" smtClean="0"/>
              <a:t>mapendekezo</a:t>
            </a:r>
            <a:r>
              <a:rPr lang="en-GB" sz="2400" dirty="0" smtClean="0"/>
              <a:t> </a:t>
            </a:r>
            <a:r>
              <a:rPr lang="en-GB" sz="2400" dirty="0" err="1" smtClean="0"/>
              <a:t>yakufanya</a:t>
            </a:r>
            <a:r>
              <a:rPr lang="en-GB" sz="2400" dirty="0" smtClean="0"/>
              <a:t> </a:t>
            </a:r>
            <a:r>
              <a:rPr lang="en-GB" sz="2400" dirty="0" err="1" smtClean="0"/>
              <a:t>mabadiliko</a:t>
            </a:r>
            <a:r>
              <a:rPr lang="en-GB" sz="2400" dirty="0" smtClean="0"/>
              <a:t> </a:t>
            </a:r>
            <a:r>
              <a:rPr lang="en-GB" sz="2400" dirty="0" err="1" smtClean="0"/>
              <a:t>ya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yatawasilishwa</a:t>
            </a:r>
            <a:r>
              <a:rPr lang="en-GB" sz="2400" dirty="0" smtClean="0"/>
              <a:t> </a:t>
            </a:r>
            <a:r>
              <a:rPr lang="en-GB" sz="2400" dirty="0" err="1" smtClean="0"/>
              <a:t>kwa</a:t>
            </a:r>
            <a:r>
              <a:rPr lang="en-GB" sz="2400" dirty="0" smtClean="0"/>
              <a:t> </a:t>
            </a:r>
            <a:r>
              <a:rPr lang="en-GB" sz="2400" dirty="0" err="1" smtClean="0"/>
              <a:t>Afisa</a:t>
            </a:r>
            <a:r>
              <a:rPr lang="en-GB" sz="2400" dirty="0" smtClean="0"/>
              <a:t>  </a:t>
            </a:r>
            <a:r>
              <a:rPr lang="en-GB" sz="2400" dirty="0" err="1" smtClean="0"/>
              <a:t>Elimu</a:t>
            </a:r>
            <a:r>
              <a:rPr lang="en-GB" sz="2400" dirty="0" smtClean="0"/>
              <a:t> </a:t>
            </a:r>
            <a:r>
              <a:rPr lang="en-GB" sz="2400" dirty="0" err="1" smtClean="0"/>
              <a:t>Mkoa</a:t>
            </a:r>
            <a:r>
              <a:rPr lang="en-GB" sz="2400" dirty="0" smtClean="0"/>
              <a:t> </a:t>
            </a:r>
            <a:r>
              <a:rPr lang="en-GB" sz="2400" dirty="0" err="1" smtClean="0"/>
              <a:t>ambae</a:t>
            </a:r>
            <a:r>
              <a:rPr lang="en-GB" sz="2400" dirty="0" smtClean="0"/>
              <a:t> </a:t>
            </a:r>
            <a:r>
              <a:rPr lang="en-GB" sz="2400" dirty="0" err="1" smtClean="0"/>
              <a:t>ni</a:t>
            </a:r>
            <a:r>
              <a:rPr lang="en-GB" sz="2400" dirty="0" smtClean="0"/>
              <a:t> </a:t>
            </a:r>
            <a:r>
              <a:rPr lang="en-GB" sz="2400" dirty="0" err="1" smtClean="0"/>
              <a:t>Katibu</a:t>
            </a:r>
            <a:r>
              <a:rPr lang="en-GB" sz="2400" dirty="0" smtClean="0"/>
              <a:t> </a:t>
            </a:r>
            <a:r>
              <a:rPr lang="en-GB" sz="2400" dirty="0" err="1" smtClean="0"/>
              <a:t>Tawala</a:t>
            </a:r>
            <a:r>
              <a:rPr lang="en-GB" sz="2400" dirty="0" smtClean="0"/>
              <a:t> </a:t>
            </a:r>
            <a:r>
              <a:rPr lang="en-GB" sz="2400" dirty="0" err="1" smtClean="0"/>
              <a:t>Msaidizi</a:t>
            </a:r>
            <a:r>
              <a:rPr lang="en-GB" sz="2400" dirty="0" smtClean="0"/>
              <a:t> </a:t>
            </a:r>
            <a:r>
              <a:rPr lang="en-GB" sz="2400" dirty="0" err="1" smtClean="0"/>
              <a:t>Elimu</a:t>
            </a:r>
            <a:r>
              <a:rPr lang="en-GB" sz="2400" dirty="0" smtClean="0"/>
              <a:t> </a:t>
            </a:r>
            <a:r>
              <a:rPr lang="en-GB" sz="2400" dirty="0" err="1" smtClean="0"/>
              <a:t>kwa</a:t>
            </a:r>
            <a:r>
              <a:rPr lang="en-GB" sz="2400" dirty="0" smtClean="0"/>
              <a:t> </a:t>
            </a:r>
            <a:r>
              <a:rPr lang="en-GB" sz="2400" dirty="0" err="1" smtClean="0"/>
              <a:t>hatua</a:t>
            </a:r>
            <a:r>
              <a:rPr lang="en-GB" sz="2400" dirty="0" smtClean="0"/>
              <a:t> </a:t>
            </a:r>
            <a:r>
              <a:rPr lang="en-GB" sz="2400" dirty="0" err="1" smtClean="0"/>
              <a:t>zaidi</a:t>
            </a:r>
            <a:r>
              <a:rPr lang="en-GB" sz="2400" dirty="0" smtClean="0"/>
              <a:t>. </a:t>
            </a:r>
            <a:r>
              <a:rPr lang="en-GB" sz="2400" dirty="0" err="1" smtClean="0"/>
              <a:t>Aidha</a:t>
            </a:r>
            <a:r>
              <a:rPr lang="en-GB" sz="2400" dirty="0" smtClean="0"/>
              <a:t> </a:t>
            </a:r>
            <a:r>
              <a:rPr lang="en-GB" sz="2400" dirty="0" err="1" smtClean="0"/>
              <a:t>kwa</a:t>
            </a:r>
            <a:r>
              <a:rPr lang="en-GB" sz="2400" dirty="0" smtClean="0"/>
              <a:t> </a:t>
            </a:r>
            <a:r>
              <a:rPr lang="en-GB" sz="2400" dirty="0" err="1" smtClean="0"/>
              <a:t>kiasi</a:t>
            </a:r>
            <a:r>
              <a:rPr lang="en-GB" sz="2400" dirty="0" smtClean="0"/>
              <a:t> </a:t>
            </a:r>
            <a:r>
              <a:rPr lang="en-GB" sz="2400" dirty="0" err="1" smtClean="0"/>
              <a:t>kikubwa</a:t>
            </a:r>
            <a:r>
              <a:rPr lang="en-GB" sz="2400" dirty="0" smtClean="0"/>
              <a:t> </a:t>
            </a:r>
            <a:r>
              <a:rPr lang="en-GB" sz="2400" dirty="0" err="1" smtClean="0"/>
              <a:t>baada</a:t>
            </a:r>
            <a:r>
              <a:rPr lang="en-GB" sz="2400" dirty="0" smtClean="0"/>
              <a:t> </a:t>
            </a:r>
            <a:r>
              <a:rPr lang="en-GB" sz="2400" dirty="0" err="1" smtClean="0"/>
              <a:t>ya</a:t>
            </a:r>
            <a:r>
              <a:rPr lang="en-GB" sz="2400" dirty="0" smtClean="0"/>
              <a:t> </a:t>
            </a:r>
            <a:r>
              <a:rPr lang="en-GB" sz="2400" dirty="0" err="1" smtClean="0"/>
              <a:t>Idara</a:t>
            </a:r>
            <a:r>
              <a:rPr lang="en-GB" sz="2400" dirty="0" smtClean="0"/>
              <a:t> </a:t>
            </a:r>
            <a:r>
              <a:rPr lang="en-GB" sz="2400" dirty="0" err="1" smtClean="0"/>
              <a:t>kufanya</a:t>
            </a:r>
            <a:r>
              <a:rPr lang="en-GB" sz="2400" dirty="0" smtClean="0"/>
              <a:t> </a:t>
            </a:r>
            <a:r>
              <a:rPr lang="en-GB" sz="2400" dirty="0" err="1" smtClean="0"/>
              <a:t>vikao</a:t>
            </a:r>
            <a:r>
              <a:rPr lang="en-GB" sz="2400" dirty="0" smtClean="0"/>
              <a:t> </a:t>
            </a:r>
            <a:r>
              <a:rPr lang="en-GB" sz="2400" dirty="0" err="1" smtClean="0"/>
              <a:t>vya</a:t>
            </a:r>
            <a:r>
              <a:rPr lang="en-GB" sz="2400" dirty="0" smtClean="0"/>
              <a:t> </a:t>
            </a:r>
            <a:r>
              <a:rPr lang="en-GB" sz="2400" dirty="0" err="1" smtClean="0"/>
              <a:t>mara</a:t>
            </a:r>
            <a:r>
              <a:rPr lang="en-GB" sz="2400" dirty="0" smtClean="0"/>
              <a:t> </a:t>
            </a:r>
            <a:r>
              <a:rPr lang="en-GB" sz="2400" dirty="0" err="1" smtClean="0"/>
              <a:t>kwa</a:t>
            </a:r>
            <a:r>
              <a:rPr lang="en-GB" sz="2400" dirty="0" smtClean="0"/>
              <a:t> </a:t>
            </a:r>
            <a:r>
              <a:rPr lang="en-GB" sz="2400" dirty="0" err="1" smtClean="0"/>
              <a:t>mara</a:t>
            </a:r>
            <a:r>
              <a:rPr lang="en-GB" sz="2400" dirty="0" smtClean="0"/>
              <a:t> </a:t>
            </a:r>
            <a:r>
              <a:rPr lang="en-GB" sz="2400" dirty="0" err="1" smtClean="0"/>
              <a:t>na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kuwapatia</a:t>
            </a:r>
            <a:r>
              <a:rPr lang="en-GB" sz="2400" dirty="0" smtClean="0"/>
              <a:t> </a:t>
            </a:r>
            <a:r>
              <a:rPr lang="en-GB" sz="2400" dirty="0" err="1" smtClean="0"/>
              <a:t>maelekezo</a:t>
            </a:r>
            <a:r>
              <a:rPr lang="en-GB" sz="2400" dirty="0" smtClean="0"/>
              <a:t> </a:t>
            </a:r>
            <a:r>
              <a:rPr lang="en-GB" sz="2400" dirty="0" err="1" smtClean="0"/>
              <a:t>mbali</a:t>
            </a:r>
            <a:r>
              <a:rPr lang="en-GB" sz="2400" dirty="0" smtClean="0"/>
              <a:t> </a:t>
            </a:r>
            <a:r>
              <a:rPr lang="en-GB" sz="2400" dirty="0" err="1" smtClean="0"/>
              <a:t>mbali</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namna</a:t>
            </a:r>
            <a:r>
              <a:rPr lang="en-GB" sz="2400" dirty="0" smtClean="0"/>
              <a:t> </a:t>
            </a:r>
            <a:r>
              <a:rPr lang="en-GB" sz="2400" dirty="0" err="1" smtClean="0"/>
              <a:t>ya</a:t>
            </a:r>
            <a:r>
              <a:rPr lang="en-GB" sz="2400" dirty="0" smtClean="0"/>
              <a:t> </a:t>
            </a:r>
            <a:r>
              <a:rPr lang="en-GB" sz="2400" dirty="0" err="1" smtClean="0"/>
              <a:t>kusimamia</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kuweka</a:t>
            </a:r>
            <a:r>
              <a:rPr lang="en-GB" sz="2400" dirty="0" smtClean="0"/>
              <a:t> </a:t>
            </a:r>
            <a:r>
              <a:rPr lang="en-GB" sz="2400" dirty="0" err="1" smtClean="0"/>
              <a:t>mikakati</a:t>
            </a:r>
            <a:r>
              <a:rPr lang="en-GB" sz="2400" dirty="0" smtClean="0"/>
              <a:t> </a:t>
            </a:r>
            <a:r>
              <a:rPr lang="en-GB" sz="2400" dirty="0" err="1" smtClean="0"/>
              <a:t>imara</a:t>
            </a:r>
            <a:r>
              <a:rPr lang="en-GB" sz="2400" dirty="0" smtClean="0"/>
              <a:t> </a:t>
            </a:r>
            <a:r>
              <a:rPr lang="en-GB" sz="2400" dirty="0" err="1" smtClean="0"/>
              <a:t>ya</a:t>
            </a:r>
            <a:r>
              <a:rPr lang="en-GB" sz="2400" dirty="0" smtClean="0"/>
              <a:t> </a:t>
            </a:r>
            <a:r>
              <a:rPr lang="en-GB" sz="2400" dirty="0" err="1" smtClean="0"/>
              <a:t>kuongeza</a:t>
            </a:r>
            <a:r>
              <a:rPr lang="en-GB" sz="2400" dirty="0" smtClean="0"/>
              <a:t> </a:t>
            </a:r>
            <a:r>
              <a:rPr lang="en-GB" sz="2400" dirty="0" err="1" smtClean="0"/>
              <a:t>ufaulu</a:t>
            </a:r>
            <a:r>
              <a:rPr lang="en-GB" sz="2400" dirty="0" smtClean="0"/>
              <a:t> </a:t>
            </a:r>
            <a:r>
              <a:rPr lang="en-GB" sz="2400" dirty="0" err="1" smtClean="0"/>
              <a:t>katika</a:t>
            </a:r>
            <a:r>
              <a:rPr lang="en-GB" sz="2400" dirty="0" smtClean="0"/>
              <a:t> </a:t>
            </a:r>
            <a:r>
              <a:rPr lang="en-GB" sz="2400" dirty="0" err="1" smtClean="0"/>
              <a:t>maeneo</a:t>
            </a:r>
            <a:r>
              <a:rPr lang="en-GB" sz="2400" dirty="0" smtClean="0"/>
              <a:t> </a:t>
            </a:r>
            <a:r>
              <a:rPr lang="en-GB" sz="2400" dirty="0" err="1" smtClean="0"/>
              <a:t>yao</a:t>
            </a:r>
            <a:r>
              <a:rPr lang="en-GB" sz="2400" dirty="0" smtClean="0"/>
              <a:t> </a:t>
            </a:r>
            <a:r>
              <a:rPr lang="en-GB" sz="2400" dirty="0" err="1" smtClean="0"/>
              <a:t>ya</a:t>
            </a:r>
            <a:r>
              <a:rPr lang="en-GB" sz="2400" dirty="0" smtClean="0"/>
              <a:t> </a:t>
            </a:r>
            <a:r>
              <a:rPr lang="en-GB" sz="2400" dirty="0" err="1" smtClean="0"/>
              <a:t>kazi</a:t>
            </a:r>
            <a:r>
              <a:rPr lang="en-GB" sz="2400" dirty="0" smtClean="0"/>
              <a:t>  </a:t>
            </a:r>
            <a:r>
              <a:rPr lang="en-GB" sz="2400" dirty="0" err="1" smtClean="0"/>
              <a:t>hali</a:t>
            </a:r>
            <a:r>
              <a:rPr lang="en-GB" sz="2400" dirty="0" smtClean="0"/>
              <a:t> </a:t>
            </a:r>
            <a:r>
              <a:rPr lang="en-GB" sz="2400" dirty="0" err="1" smtClean="0"/>
              <a:t>imebadilika</a:t>
            </a:r>
            <a:r>
              <a:rPr lang="en-GB" sz="2400" dirty="0" smtClean="0"/>
              <a:t> </a:t>
            </a:r>
            <a:r>
              <a:rPr lang="en-GB" sz="2400" dirty="0" err="1" smtClean="0"/>
              <a:t>kwa</a:t>
            </a:r>
            <a:r>
              <a:rPr lang="en-GB" sz="2400" dirty="0" smtClean="0"/>
              <a:t> </a:t>
            </a:r>
            <a:r>
              <a:rPr lang="en-GB" sz="2400" dirty="0" err="1" smtClean="0"/>
              <a:t>kiasi</a:t>
            </a:r>
            <a:r>
              <a:rPr lang="en-GB" sz="2400" dirty="0" smtClean="0"/>
              <a:t> </a:t>
            </a:r>
            <a:r>
              <a:rPr lang="en-GB" sz="2400" dirty="0" err="1" smtClean="0"/>
              <a:t>kikubwa.Kwa</a:t>
            </a:r>
            <a:r>
              <a:rPr lang="en-GB" sz="2400" dirty="0" smtClean="0"/>
              <a:t>  </a:t>
            </a:r>
            <a:r>
              <a:rPr lang="en-GB" sz="2400" dirty="0" err="1" smtClean="0"/>
              <a:t>mwaka</a:t>
            </a:r>
            <a:r>
              <a:rPr lang="en-GB" sz="2400" dirty="0" smtClean="0"/>
              <a:t> </a:t>
            </a:r>
            <a:r>
              <a:rPr lang="en-GB" sz="2400" dirty="0" err="1" smtClean="0"/>
              <a:t>huu,idara</a:t>
            </a:r>
            <a:r>
              <a:rPr lang="en-GB" sz="2400" dirty="0" smtClean="0"/>
              <a:t> </a:t>
            </a:r>
            <a:r>
              <a:rPr lang="en-GB" sz="2400" dirty="0" err="1" smtClean="0"/>
              <a:t>imefanya</a:t>
            </a:r>
            <a:r>
              <a:rPr lang="en-GB" sz="2400" dirty="0" smtClean="0"/>
              <a:t> </a:t>
            </a:r>
            <a:r>
              <a:rPr lang="en-GB" sz="2400" dirty="0" err="1" smtClean="0"/>
              <a:t>vikao</a:t>
            </a:r>
            <a:r>
              <a:rPr lang="en-GB" sz="2400" dirty="0" smtClean="0"/>
              <a:t> </a:t>
            </a:r>
            <a:r>
              <a:rPr lang="en-GB" sz="2400" dirty="0" err="1" smtClean="0"/>
              <a:t>vipatavyo</a:t>
            </a:r>
            <a:r>
              <a:rPr lang="en-GB" sz="2400" dirty="0" smtClean="0"/>
              <a:t>  vi </a:t>
            </a:r>
            <a:r>
              <a:rPr lang="en-GB" sz="2400" dirty="0" err="1" smtClean="0"/>
              <a:t>nne</a:t>
            </a:r>
            <a:r>
              <a:rPr lang="en-GB" sz="2400" dirty="0" smtClean="0"/>
              <a:t> </a:t>
            </a:r>
            <a:r>
              <a:rPr lang="en-GB" sz="2400" dirty="0" err="1" smtClean="0"/>
              <a:t>vya</a:t>
            </a:r>
            <a:r>
              <a:rPr lang="en-GB" sz="2400" dirty="0" smtClean="0"/>
              <a:t> </a:t>
            </a:r>
            <a:r>
              <a:rPr lang="en-GB" sz="2400" dirty="0" err="1" smtClean="0"/>
              <a:t>kazi</a:t>
            </a:r>
            <a:r>
              <a:rPr lang="en-GB" sz="2400" dirty="0" smtClean="0"/>
              <a:t> </a:t>
            </a:r>
            <a:r>
              <a:rPr lang="en-GB" sz="2400" dirty="0" err="1" smtClean="0"/>
              <a:t>na</a:t>
            </a:r>
            <a:r>
              <a:rPr lang="en-GB" sz="2400" dirty="0" smtClean="0"/>
              <a:t> </a:t>
            </a:r>
            <a:r>
              <a:rPr lang="en-GB" sz="2400" dirty="0" err="1" smtClean="0"/>
              <a:t>kuna</a:t>
            </a:r>
            <a:r>
              <a:rPr lang="en-GB" sz="2400" dirty="0" smtClean="0"/>
              <a:t> </a:t>
            </a:r>
            <a:r>
              <a:rPr lang="en-GB" sz="2400" dirty="0" err="1" smtClean="0"/>
              <a:t>dalili</a:t>
            </a:r>
            <a:r>
              <a:rPr lang="en-GB" sz="2400" dirty="0" smtClean="0"/>
              <a:t> </a:t>
            </a:r>
            <a:r>
              <a:rPr lang="en-GB" sz="2400" dirty="0" err="1" smtClean="0"/>
              <a:t>kubwa</a:t>
            </a:r>
            <a:r>
              <a:rPr lang="en-GB" sz="2400" dirty="0" smtClean="0"/>
              <a:t> </a:t>
            </a:r>
            <a:r>
              <a:rPr lang="en-GB" sz="2400" dirty="0" err="1" smtClean="0"/>
              <a:t>za</a:t>
            </a:r>
            <a:r>
              <a:rPr lang="en-GB" sz="2400" dirty="0" smtClean="0"/>
              <a:t> </a:t>
            </a:r>
            <a:r>
              <a:rPr lang="en-GB" sz="2400" dirty="0" err="1" smtClean="0"/>
              <a:t>matokeo</a:t>
            </a:r>
            <a:r>
              <a:rPr lang="en-GB" sz="2400" dirty="0" smtClean="0"/>
              <a:t> </a:t>
            </a:r>
            <a:r>
              <a:rPr lang="en-GB" sz="2400" dirty="0" err="1" smtClean="0"/>
              <a:t>mazuri</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Taifa</a:t>
            </a:r>
            <a:r>
              <a:rPr lang="en-GB" sz="2400" dirty="0" smtClean="0"/>
              <a:t> </a:t>
            </a:r>
            <a:r>
              <a:rPr lang="en-GB" sz="2400" dirty="0" err="1" smtClean="0"/>
              <a:t>kwa</a:t>
            </a:r>
            <a:r>
              <a:rPr lang="en-GB" sz="2400" dirty="0" smtClean="0"/>
              <a:t> </a:t>
            </a:r>
            <a:r>
              <a:rPr lang="en-GB" sz="2400" dirty="0" err="1" smtClean="0"/>
              <a:t>vidato</a:t>
            </a:r>
            <a:r>
              <a:rPr lang="en-GB" sz="2400" dirty="0" smtClean="0"/>
              <a:t> </a:t>
            </a:r>
            <a:r>
              <a:rPr lang="en-GB" sz="2400" dirty="0" err="1" smtClean="0"/>
              <a:t>vya</a:t>
            </a:r>
            <a:r>
              <a:rPr lang="en-GB" sz="2400" dirty="0" smtClean="0"/>
              <a:t> </a:t>
            </a:r>
            <a:r>
              <a:rPr lang="en-GB" sz="2400" dirty="0" err="1" smtClean="0"/>
              <a:t>pili</a:t>
            </a:r>
            <a:r>
              <a:rPr lang="en-GB" sz="2400" dirty="0" smtClean="0"/>
              <a:t> </a:t>
            </a:r>
            <a:r>
              <a:rPr lang="en-GB" sz="2400" dirty="0" err="1" smtClean="0"/>
              <a:t>na</a:t>
            </a:r>
            <a:r>
              <a:rPr lang="en-GB" sz="2400" dirty="0" smtClean="0"/>
              <a:t> </a:t>
            </a:r>
            <a:r>
              <a:rPr lang="en-GB" sz="2400" dirty="0" err="1" smtClean="0"/>
              <a:t>nne</a:t>
            </a:r>
            <a:r>
              <a:rPr lang="en-GB" sz="2400" dirty="0" smtClean="0"/>
              <a:t> </a:t>
            </a:r>
            <a:r>
              <a:rPr lang="en-GB" sz="2400" b="1" dirty="0" smtClean="0"/>
              <a:t>.</a:t>
            </a:r>
            <a:r>
              <a:rPr lang="en-GB" sz="2400" b="1" dirty="0" err="1" smtClean="0"/>
              <a:t>Kiambata</a:t>
            </a:r>
            <a:r>
              <a:rPr lang="en-GB" sz="2400" b="1" dirty="0" smtClean="0"/>
              <a:t> A</a:t>
            </a:r>
            <a:r>
              <a:rPr lang="en-GB" sz="2400" dirty="0" smtClean="0"/>
              <a:t>  </a:t>
            </a:r>
            <a:r>
              <a:rPr lang="en-GB" sz="2400" dirty="0" err="1" smtClean="0"/>
              <a:t>kinaonesha</a:t>
            </a:r>
            <a:r>
              <a:rPr lang="en-GB" sz="2400" dirty="0" smtClean="0"/>
              <a:t> </a:t>
            </a:r>
            <a:r>
              <a:rPr lang="en-GB" sz="2400" dirty="0" err="1" smtClean="0"/>
              <a:t>shule</a:t>
            </a:r>
            <a:r>
              <a:rPr lang="en-GB" sz="2400" dirty="0" smtClean="0"/>
              <a:t> </a:t>
            </a:r>
            <a:r>
              <a:rPr lang="en-GB" sz="2400" dirty="0" err="1" smtClean="0"/>
              <a:t>zilizokuwa</a:t>
            </a:r>
            <a:r>
              <a:rPr lang="en-GB" sz="2400" dirty="0" smtClean="0"/>
              <a:t> </a:t>
            </a:r>
            <a:r>
              <a:rPr lang="en-GB" sz="2400" dirty="0" err="1" smtClean="0"/>
              <a:t>na</a:t>
            </a:r>
            <a:r>
              <a:rPr lang="en-GB" sz="2400" dirty="0" smtClean="0"/>
              <a:t> </a:t>
            </a:r>
            <a:r>
              <a:rPr lang="en-GB" sz="2400" dirty="0" err="1" smtClean="0"/>
              <a:t>ufaulu</a:t>
            </a:r>
            <a:r>
              <a:rPr lang="en-GB" sz="2400" dirty="0" smtClean="0"/>
              <a:t> </a:t>
            </a:r>
            <a:r>
              <a:rPr lang="en-GB" sz="2400" dirty="0" err="1" smtClean="0"/>
              <a:t>wa</a:t>
            </a:r>
            <a:r>
              <a:rPr lang="en-GB" sz="2400" dirty="0" smtClean="0"/>
              <a:t> </a:t>
            </a:r>
            <a:r>
              <a:rPr lang="en-GB" sz="2400" dirty="0" err="1" smtClean="0"/>
              <a:t>chini</a:t>
            </a:r>
            <a:r>
              <a:rPr lang="en-GB" sz="2400" dirty="0" smtClean="0"/>
              <a:t> </a:t>
            </a:r>
            <a:r>
              <a:rPr lang="en-GB" sz="2400" dirty="0" err="1" smtClean="0"/>
              <a:t>mwaka</a:t>
            </a:r>
            <a:r>
              <a:rPr lang="en-GB" sz="2400" dirty="0" smtClean="0"/>
              <a:t> 2016 </a:t>
            </a:r>
            <a:r>
              <a:rPr lang="en-GB" sz="2400" dirty="0" err="1" smtClean="0"/>
              <a:t>kwa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ya</a:t>
            </a:r>
            <a:r>
              <a:rPr lang="en-GB" sz="2400" dirty="0" smtClean="0"/>
              <a:t> </a:t>
            </a:r>
            <a:r>
              <a:rPr lang="en-GB" sz="2400" dirty="0" err="1" smtClean="0"/>
              <a:t>Taifa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a:t>
            </a:r>
            <a:r>
              <a:rPr lang="en-GB" sz="2400" dirty="0" err="1" smtClean="0"/>
              <a:t>jinsi</a:t>
            </a:r>
            <a:r>
              <a:rPr lang="en-GB" sz="2400" dirty="0" smtClean="0"/>
              <a:t> </a:t>
            </a:r>
            <a:r>
              <a:rPr lang="en-GB" sz="2400" dirty="0" err="1" smtClean="0"/>
              <a:t>zilivyoongeza</a:t>
            </a:r>
            <a:r>
              <a:rPr lang="en-GB" sz="2400" dirty="0" smtClean="0"/>
              <a:t> </a:t>
            </a:r>
            <a:r>
              <a:rPr lang="en-GB" sz="2400" dirty="0" err="1" smtClean="0"/>
              <a:t>ufaulu</a:t>
            </a:r>
            <a:r>
              <a:rPr lang="en-GB" sz="2400" dirty="0" smtClean="0"/>
              <a:t> </a:t>
            </a:r>
            <a:r>
              <a:rPr lang="en-GB" sz="2400" dirty="0" err="1" smtClean="0"/>
              <a:t>kwa</a:t>
            </a:r>
            <a:r>
              <a:rPr lang="en-GB" sz="2400" dirty="0" smtClean="0"/>
              <a:t> </a:t>
            </a:r>
            <a:r>
              <a:rPr lang="en-GB" sz="2400" dirty="0" err="1" smtClean="0"/>
              <a:t>mwaka</a:t>
            </a:r>
            <a:r>
              <a:rPr lang="en-GB" sz="2400" dirty="0" smtClean="0"/>
              <a:t>  2017 </a:t>
            </a:r>
            <a:r>
              <a:rPr lang="en-GB" sz="2400" dirty="0" err="1" smtClean="0"/>
              <a:t>katika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Taifa</a:t>
            </a:r>
            <a:r>
              <a:rPr lang="en-GB" sz="2400" dirty="0" smtClean="0"/>
              <a:t> </a:t>
            </a:r>
            <a:r>
              <a:rPr lang="en-GB" sz="2400" dirty="0" err="1" smtClean="0"/>
              <a:t>kidato</a:t>
            </a:r>
            <a:r>
              <a:rPr lang="en-GB" sz="2400" dirty="0" smtClean="0"/>
              <a:t> cha </a:t>
            </a:r>
            <a:r>
              <a:rPr lang="en-GB" sz="2400" dirty="0" err="1" smtClean="0"/>
              <a:t>nne</a:t>
            </a:r>
            <a:r>
              <a:rPr lang="en-GB" sz="2400" dirty="0" smtClean="0"/>
              <a:t> cha </a:t>
            </a:r>
            <a:r>
              <a:rPr lang="en-GB" sz="2400" dirty="0" err="1" smtClean="0"/>
              <a:t>pili.wakati</a:t>
            </a:r>
            <a:r>
              <a:rPr lang="en-GB" sz="2400" dirty="0" smtClean="0"/>
              <a:t> </a:t>
            </a:r>
            <a:r>
              <a:rPr lang="en-GB" sz="2400" dirty="0" err="1" smtClean="0"/>
              <a:t>kiambata</a:t>
            </a:r>
            <a:r>
              <a:rPr lang="en-GB" sz="2400" dirty="0" smtClean="0"/>
              <a:t> B </a:t>
            </a:r>
            <a:r>
              <a:rPr lang="en-GB" sz="2400" dirty="0" err="1" smtClean="0"/>
              <a:t>kinaonesha</a:t>
            </a:r>
            <a:r>
              <a:rPr lang="en-GB" sz="2400" dirty="0" smtClean="0"/>
              <a:t> </a:t>
            </a:r>
            <a:r>
              <a:rPr lang="en-GB" sz="2400" dirty="0" err="1" smtClean="0"/>
              <a:t>shule</a:t>
            </a:r>
            <a:r>
              <a:rPr lang="en-GB" sz="2400" dirty="0" smtClean="0"/>
              <a:t> </a:t>
            </a:r>
            <a:r>
              <a:rPr lang="en-GB" sz="2400" dirty="0" err="1" smtClean="0"/>
              <a:t>zilizoshuka</a:t>
            </a:r>
            <a:r>
              <a:rPr lang="en-GB" sz="2400" dirty="0" smtClean="0"/>
              <a:t> </a:t>
            </a:r>
            <a:r>
              <a:rPr lang="en-GB" sz="2400" dirty="0" err="1" smtClean="0"/>
              <a:t>kwa</a:t>
            </a:r>
            <a:r>
              <a:rPr lang="en-GB" sz="2400" dirty="0" smtClean="0"/>
              <a:t> </a:t>
            </a:r>
            <a:r>
              <a:rPr lang="en-GB" sz="2400" dirty="0" err="1" smtClean="0"/>
              <a:t>ufaulu</a:t>
            </a:r>
            <a:r>
              <a:rPr lang="en-GB" sz="2400" dirty="0" smtClean="0"/>
              <a:t>  </a:t>
            </a:r>
            <a:r>
              <a:rPr lang="en-GB" sz="2400" dirty="0" err="1" smtClean="0"/>
              <a:t>mwaka</a:t>
            </a:r>
            <a:r>
              <a:rPr lang="en-GB" sz="2400" dirty="0" smtClean="0"/>
              <a:t> 2017</a:t>
            </a:r>
            <a:r>
              <a:rPr lang="en-US" sz="2400" dirty="0" smtClean="0"/>
              <a:t/>
            </a:r>
            <a:br>
              <a:rPr lang="en-US" sz="2400" dirty="0" smtClean="0"/>
            </a:b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000" b="1" u="sng" dirty="0" smtClean="0"/>
              <a:t>HALMASHAURI  YA WILAYA YA   MPWAPWA  IDARA YA ELIMU SEKONDARI SHULE  ZILIZOPANDISHA UFAULU FTNA 2017 KIAMBATA A.</a:t>
            </a:r>
            <a:endParaRPr lang="en-US" sz="2000" b="1" u="sng" dirty="0"/>
          </a:p>
        </p:txBody>
      </p:sp>
      <p:graphicFrame>
        <p:nvGraphicFramePr>
          <p:cNvPr id="4" name="Content Placeholder 3"/>
          <p:cNvGraphicFramePr>
            <a:graphicFrameLocks noGrp="1"/>
          </p:cNvGraphicFramePr>
          <p:nvPr>
            <p:ph idx="1"/>
          </p:nvPr>
        </p:nvGraphicFramePr>
        <p:xfrm>
          <a:off x="457200" y="990599"/>
          <a:ext cx="8229600" cy="5831842"/>
        </p:xfrm>
        <a:graphic>
          <a:graphicData uri="http://schemas.openxmlformats.org/drawingml/2006/table">
            <a:tbl>
              <a:tblPr firstRow="1" bandRow="1">
                <a:tableStyleId>{5C22544A-7EE6-4342-B048-85BDC9FD1C3A}</a:tableStyleId>
              </a:tblPr>
              <a:tblGrid>
                <a:gridCol w="381000"/>
                <a:gridCol w="1264920"/>
                <a:gridCol w="822960"/>
                <a:gridCol w="822960"/>
                <a:gridCol w="822960"/>
                <a:gridCol w="822960"/>
                <a:gridCol w="822960"/>
                <a:gridCol w="822960"/>
                <a:gridCol w="822960"/>
                <a:gridCol w="822960"/>
              </a:tblGrid>
              <a:tr h="519430">
                <a:tc>
                  <a:txBody>
                    <a:bodyPr/>
                    <a:lstStyle/>
                    <a:p>
                      <a:endParaRPr lang="en-US" dirty="0"/>
                    </a:p>
                  </a:txBody>
                  <a:tcPr/>
                </a:tc>
                <a:tc>
                  <a:txBody>
                    <a:bodyPr/>
                    <a:lstStyle/>
                    <a:p>
                      <a:r>
                        <a:rPr lang="en-US" sz="1200" dirty="0" smtClean="0"/>
                        <a:t>JINA</a:t>
                      </a:r>
                      <a:r>
                        <a:rPr lang="en-US" sz="1200" baseline="0" dirty="0" smtClean="0"/>
                        <a:t> LA SHULE</a:t>
                      </a:r>
                      <a:endParaRPr lang="en-US" sz="1200" dirty="0"/>
                    </a:p>
                  </a:txBody>
                  <a:tcPr/>
                </a:tc>
                <a:tc>
                  <a:txBody>
                    <a:bodyPr/>
                    <a:lstStyle/>
                    <a:p>
                      <a:r>
                        <a:rPr lang="en-US" sz="1400" dirty="0" smtClean="0"/>
                        <a:t>DARAJA</a:t>
                      </a:r>
                      <a:endParaRPr lang="en-US" sz="1400" dirty="0"/>
                    </a:p>
                  </a:txBody>
                  <a:tcPr/>
                </a:tc>
                <a:tc>
                  <a:txBody>
                    <a:bodyPr/>
                    <a:lstStyle/>
                    <a:p>
                      <a:r>
                        <a:rPr lang="en-US" sz="1400" dirty="0" smtClean="0"/>
                        <a:t>LA I-IV</a:t>
                      </a:r>
                      <a:endParaRPr lang="en-US" sz="1400" dirty="0"/>
                    </a:p>
                  </a:txBody>
                  <a:tcPr/>
                </a:tc>
                <a:tc>
                  <a:txBody>
                    <a:bodyPr/>
                    <a:lstStyle/>
                    <a:p>
                      <a:r>
                        <a:rPr lang="en-US" b="1" dirty="0" smtClean="0"/>
                        <a:t>2016</a:t>
                      </a:r>
                      <a:endParaRPr lang="en-US" b="1" dirty="0"/>
                    </a:p>
                  </a:txBody>
                  <a:tcPr/>
                </a:tc>
                <a:tc>
                  <a:txBody>
                    <a:bodyPr/>
                    <a:lstStyle/>
                    <a:p>
                      <a:r>
                        <a:rPr lang="en-US" u="sng" dirty="0" smtClean="0"/>
                        <a:t>2016</a:t>
                      </a:r>
                      <a:endParaRPr lang="en-US" u="sng" dirty="0"/>
                    </a:p>
                  </a:txBody>
                  <a:tcPr/>
                </a:tc>
                <a:tc>
                  <a:txBody>
                    <a:bodyPr/>
                    <a:lstStyle/>
                    <a:p>
                      <a:r>
                        <a:rPr lang="en-US" sz="1400" dirty="0" smtClean="0"/>
                        <a:t>DARAJA</a:t>
                      </a:r>
                      <a:endParaRPr lang="en-US" sz="1400" dirty="0"/>
                    </a:p>
                  </a:txBody>
                  <a:tcPr/>
                </a:tc>
                <a:tc>
                  <a:txBody>
                    <a:bodyPr/>
                    <a:lstStyle/>
                    <a:p>
                      <a:r>
                        <a:rPr lang="en-US" sz="1400" dirty="0" smtClean="0"/>
                        <a:t>LA I-IV</a:t>
                      </a:r>
                      <a:endParaRPr lang="en-US" sz="1400" dirty="0"/>
                    </a:p>
                  </a:txBody>
                  <a:tcPr/>
                </a:tc>
                <a:tc>
                  <a:txBody>
                    <a:bodyPr/>
                    <a:lstStyle/>
                    <a:p>
                      <a:r>
                        <a:rPr lang="en-US" dirty="0" smtClean="0"/>
                        <a:t>2017</a:t>
                      </a:r>
                      <a:endParaRPr lang="en-US" dirty="0"/>
                    </a:p>
                  </a:txBody>
                  <a:tcPr/>
                </a:tc>
                <a:tc>
                  <a:txBody>
                    <a:bodyPr/>
                    <a:lstStyle/>
                    <a:p>
                      <a:r>
                        <a:rPr lang="en-US" u="sng" dirty="0" smtClean="0"/>
                        <a:t>2017</a:t>
                      </a:r>
                      <a:endParaRPr lang="en-US" u="sng" dirty="0"/>
                    </a:p>
                  </a:txBody>
                  <a:tcPr/>
                </a:tc>
              </a:tr>
              <a:tr h="519430">
                <a:tc>
                  <a:txBody>
                    <a:bodyPr/>
                    <a:lstStyle/>
                    <a:p>
                      <a:endParaRPr lang="en-US" dirty="0"/>
                    </a:p>
                  </a:txBody>
                  <a:tcPr/>
                </a:tc>
                <a:tc>
                  <a:txBody>
                    <a:bodyPr/>
                    <a:lstStyle/>
                    <a:p>
                      <a:endParaRPr lang="en-US" dirty="0"/>
                    </a:p>
                  </a:txBody>
                  <a:tcPr/>
                </a:tc>
                <a:tc>
                  <a:txBody>
                    <a:bodyPr/>
                    <a:lstStyle/>
                    <a:p>
                      <a:r>
                        <a:rPr lang="en-US" b="1" dirty="0" smtClean="0"/>
                        <a:t>M</a:t>
                      </a:r>
                      <a:endParaRPr lang="en-US" b="1" dirty="0"/>
                    </a:p>
                  </a:txBody>
                  <a:tcPr/>
                </a:tc>
                <a:tc>
                  <a:txBody>
                    <a:bodyPr/>
                    <a:lstStyle/>
                    <a:p>
                      <a:r>
                        <a:rPr lang="en-US" b="1" dirty="0" smtClean="0"/>
                        <a:t>F</a:t>
                      </a:r>
                      <a:endParaRPr lang="en-US" b="1" dirty="0"/>
                    </a:p>
                  </a:txBody>
                  <a:tcPr/>
                </a:tc>
                <a:tc>
                  <a:txBody>
                    <a:bodyPr/>
                    <a:lstStyle/>
                    <a:p>
                      <a:r>
                        <a:rPr lang="en-US" b="1" dirty="0" smtClean="0"/>
                        <a:t>T</a:t>
                      </a:r>
                      <a:endParaRPr lang="en-US" b="1" dirty="0"/>
                    </a:p>
                  </a:txBody>
                  <a:tcPr/>
                </a:tc>
                <a:tc>
                  <a:txBody>
                    <a:bodyPr/>
                    <a:lstStyle/>
                    <a:p>
                      <a:r>
                        <a:rPr lang="en-US" b="1" dirty="0" smtClean="0"/>
                        <a:t>%</a:t>
                      </a:r>
                      <a:endParaRPr lang="en-US" b="1" dirty="0"/>
                    </a:p>
                  </a:txBody>
                  <a:tcPr/>
                </a:tc>
                <a:tc>
                  <a:txBody>
                    <a:bodyPr/>
                    <a:lstStyle/>
                    <a:p>
                      <a:r>
                        <a:rPr lang="en-US" b="1" dirty="0" smtClean="0"/>
                        <a:t>M</a:t>
                      </a:r>
                      <a:endParaRPr lang="en-US" b="1" dirty="0"/>
                    </a:p>
                  </a:txBody>
                  <a:tcPr/>
                </a:tc>
                <a:tc>
                  <a:txBody>
                    <a:bodyPr/>
                    <a:lstStyle/>
                    <a:p>
                      <a:r>
                        <a:rPr lang="en-US" b="1" dirty="0" smtClean="0"/>
                        <a:t>F</a:t>
                      </a:r>
                      <a:endParaRPr lang="en-US" b="1" dirty="0"/>
                    </a:p>
                  </a:txBody>
                  <a:tcPr/>
                </a:tc>
                <a:tc>
                  <a:txBody>
                    <a:bodyPr/>
                    <a:lstStyle/>
                    <a:p>
                      <a:r>
                        <a:rPr lang="en-US" b="1" dirty="0" smtClean="0"/>
                        <a:t>T</a:t>
                      </a:r>
                      <a:endParaRPr lang="en-US" b="1" dirty="0"/>
                    </a:p>
                  </a:txBody>
                  <a:tcPr/>
                </a:tc>
                <a:tc>
                  <a:txBody>
                    <a:bodyPr/>
                    <a:lstStyle/>
                    <a:p>
                      <a:r>
                        <a:rPr lang="en-US" b="1" dirty="0" smtClean="0"/>
                        <a:t>%</a:t>
                      </a:r>
                      <a:endParaRPr lang="en-US" b="1" dirty="0"/>
                    </a:p>
                  </a:txBody>
                  <a:tcPr/>
                </a:tc>
              </a:tr>
              <a:tr h="376645">
                <a:tc>
                  <a:txBody>
                    <a:bodyPr/>
                    <a:lstStyle/>
                    <a:p>
                      <a:pPr algn="ctr" fontAlgn="ctr"/>
                      <a:r>
                        <a:rPr lang="en-US" sz="1200" b="0" i="0" u="none" strike="noStrike" dirty="0">
                          <a:latin typeface="Cambria"/>
                        </a:rPr>
                        <a:t>1</a:t>
                      </a:r>
                    </a:p>
                  </a:txBody>
                  <a:tcPr marL="9525" marR="9525" marT="9525" marB="0" anchor="ctr"/>
                </a:tc>
                <a:tc>
                  <a:txBody>
                    <a:bodyPr/>
                    <a:lstStyle/>
                    <a:p>
                      <a:pPr algn="l" fontAlgn="ctr"/>
                      <a:r>
                        <a:rPr lang="en-US" sz="1200" b="0" i="0" u="none" strike="noStrike" dirty="0">
                          <a:latin typeface="Cambria"/>
                        </a:rPr>
                        <a:t>CHIPOGORO SS</a:t>
                      </a:r>
                    </a:p>
                  </a:txBody>
                  <a:tcPr marL="9525" marR="9525" marT="9525" marB="0" anchor="ctr"/>
                </a:tc>
                <a:tc>
                  <a:txBody>
                    <a:bodyPr/>
                    <a:lstStyle/>
                    <a:p>
                      <a:pPr algn="ctr" fontAlgn="b"/>
                      <a:r>
                        <a:rPr lang="en-US" sz="1200" b="1" i="0" u="none" strike="noStrike" dirty="0">
                          <a:latin typeface="Cambria"/>
                        </a:rPr>
                        <a:t>15</a:t>
                      </a:r>
                    </a:p>
                  </a:txBody>
                  <a:tcPr marL="9525" marR="9525" marT="9525" marB="0" anchor="b"/>
                </a:tc>
                <a:tc>
                  <a:txBody>
                    <a:bodyPr/>
                    <a:lstStyle/>
                    <a:p>
                      <a:pPr algn="ctr" fontAlgn="b"/>
                      <a:r>
                        <a:rPr lang="en-US" sz="1200" b="1" i="0" u="none" strike="noStrike">
                          <a:latin typeface="Cambria"/>
                        </a:rPr>
                        <a:t>10</a:t>
                      </a:r>
                    </a:p>
                  </a:txBody>
                  <a:tcPr marL="9525" marR="9525" marT="9525" marB="0" anchor="b"/>
                </a:tc>
                <a:tc>
                  <a:txBody>
                    <a:bodyPr/>
                    <a:lstStyle/>
                    <a:p>
                      <a:pPr algn="ctr" fontAlgn="b"/>
                      <a:r>
                        <a:rPr lang="en-US" sz="1200" b="1" i="0" u="none" strike="noStrike">
                          <a:latin typeface="Cambria"/>
                        </a:rPr>
                        <a:t>25</a:t>
                      </a:r>
                    </a:p>
                  </a:txBody>
                  <a:tcPr marL="9525" marR="9525" marT="9525" marB="0" anchor="b"/>
                </a:tc>
                <a:tc>
                  <a:txBody>
                    <a:bodyPr/>
                    <a:lstStyle/>
                    <a:p>
                      <a:pPr algn="ctr" fontAlgn="b"/>
                      <a:r>
                        <a:rPr lang="en-US" sz="1200" b="1" i="0" u="none" strike="noStrike">
                          <a:latin typeface="Cambria"/>
                        </a:rPr>
                        <a:t>100.0</a:t>
                      </a:r>
                    </a:p>
                  </a:txBody>
                  <a:tcPr marL="9525" marR="9525" marT="9525" marB="0" anchor="b"/>
                </a:tc>
                <a:tc>
                  <a:txBody>
                    <a:bodyPr/>
                    <a:lstStyle/>
                    <a:p>
                      <a:pPr algn="ctr" fontAlgn="b"/>
                      <a:r>
                        <a:rPr lang="en-US" sz="1200" b="1" i="0" u="none" strike="noStrike">
                          <a:latin typeface="Cambria"/>
                        </a:rPr>
                        <a:t>15</a:t>
                      </a:r>
                    </a:p>
                  </a:txBody>
                  <a:tcPr marL="9525" marR="9525" marT="9525" marB="0" anchor="b"/>
                </a:tc>
                <a:tc>
                  <a:txBody>
                    <a:bodyPr/>
                    <a:lstStyle/>
                    <a:p>
                      <a:pPr algn="ctr" fontAlgn="b"/>
                      <a:r>
                        <a:rPr lang="en-US" sz="1200" b="1" i="0" u="none" strike="noStrike">
                          <a:latin typeface="Cambria"/>
                        </a:rPr>
                        <a:t>21</a:t>
                      </a:r>
                    </a:p>
                  </a:txBody>
                  <a:tcPr marL="9525" marR="9525" marT="9525" marB="0" anchor="b"/>
                </a:tc>
                <a:tc>
                  <a:txBody>
                    <a:bodyPr/>
                    <a:lstStyle/>
                    <a:p>
                      <a:pPr algn="ctr" fontAlgn="b"/>
                      <a:r>
                        <a:rPr lang="en-US" sz="1200" b="1" i="0" u="none" strike="noStrike">
                          <a:latin typeface="Cambria"/>
                        </a:rPr>
                        <a:t>36</a:t>
                      </a:r>
                    </a:p>
                  </a:txBody>
                  <a:tcPr marL="9525" marR="9525" marT="9525" marB="0" anchor="b"/>
                </a:tc>
                <a:tc>
                  <a:txBody>
                    <a:bodyPr/>
                    <a:lstStyle/>
                    <a:p>
                      <a:pPr algn="ctr" fontAlgn="b"/>
                      <a:r>
                        <a:rPr lang="en-US" sz="1200" b="1" i="0" u="none" strike="noStrike">
                          <a:latin typeface="Cambria"/>
                        </a:rPr>
                        <a:t>100</a:t>
                      </a:r>
                    </a:p>
                  </a:txBody>
                  <a:tcPr marL="9525" marR="9525" marT="9525" marB="0" anchor="b"/>
                </a:tc>
              </a:tr>
              <a:tr h="376645">
                <a:tc>
                  <a:txBody>
                    <a:bodyPr/>
                    <a:lstStyle/>
                    <a:p>
                      <a:pPr algn="ctr" fontAlgn="ctr"/>
                      <a:r>
                        <a:rPr lang="en-US" sz="1200" b="0" i="0" u="none" strike="noStrike" dirty="0">
                          <a:latin typeface="Cambria"/>
                        </a:rPr>
                        <a:t>2</a:t>
                      </a:r>
                    </a:p>
                  </a:txBody>
                  <a:tcPr marL="9525" marR="9525" marT="9525" marB="0" anchor="ctr"/>
                </a:tc>
                <a:tc>
                  <a:txBody>
                    <a:bodyPr/>
                    <a:lstStyle/>
                    <a:p>
                      <a:pPr algn="l" fontAlgn="ctr"/>
                      <a:r>
                        <a:rPr lang="en-US" sz="1200" b="0" i="0" u="none" strike="noStrike" dirty="0">
                          <a:latin typeface="Cambria"/>
                        </a:rPr>
                        <a:t>QEEN ESTHER SS</a:t>
                      </a:r>
                    </a:p>
                  </a:txBody>
                  <a:tcPr marL="9525" marR="9525" marT="9525" marB="0" anchor="ctr"/>
                </a:tc>
                <a:tc>
                  <a:txBody>
                    <a:bodyPr/>
                    <a:lstStyle/>
                    <a:p>
                      <a:pPr algn="ctr" fontAlgn="b"/>
                      <a:r>
                        <a:rPr lang="en-US" sz="1200" b="1" i="0" u="none" strike="noStrike" dirty="0">
                          <a:latin typeface="Cambria"/>
                        </a:rPr>
                        <a:t>0</a:t>
                      </a:r>
                    </a:p>
                  </a:txBody>
                  <a:tcPr marL="9525" marR="9525" marT="9525" marB="0" anchor="b"/>
                </a:tc>
                <a:tc>
                  <a:txBody>
                    <a:bodyPr/>
                    <a:lstStyle/>
                    <a:p>
                      <a:pPr algn="ctr" fontAlgn="b"/>
                      <a:r>
                        <a:rPr lang="en-US" sz="1200" b="1" i="0" u="none" strike="noStrike">
                          <a:latin typeface="Cambria"/>
                        </a:rPr>
                        <a:t>68</a:t>
                      </a:r>
                    </a:p>
                  </a:txBody>
                  <a:tcPr marL="9525" marR="9525" marT="9525" marB="0" anchor="b"/>
                </a:tc>
                <a:tc>
                  <a:txBody>
                    <a:bodyPr/>
                    <a:lstStyle/>
                    <a:p>
                      <a:pPr algn="ctr" fontAlgn="b"/>
                      <a:r>
                        <a:rPr lang="en-US" sz="1200" b="1" i="0" u="none" strike="noStrike">
                          <a:latin typeface="Cambria"/>
                        </a:rPr>
                        <a:t>68</a:t>
                      </a:r>
                    </a:p>
                  </a:txBody>
                  <a:tcPr marL="9525" marR="9525" marT="9525" marB="0" anchor="b"/>
                </a:tc>
                <a:tc>
                  <a:txBody>
                    <a:bodyPr/>
                    <a:lstStyle/>
                    <a:p>
                      <a:pPr algn="ctr" fontAlgn="b"/>
                      <a:r>
                        <a:rPr lang="en-US" sz="1200" b="1" i="0" u="none" strike="noStrike">
                          <a:latin typeface="Cambria"/>
                        </a:rPr>
                        <a:t>100.0</a:t>
                      </a:r>
                    </a:p>
                  </a:txBody>
                  <a:tcPr marL="9525" marR="9525" marT="9525" marB="0" anchor="b"/>
                </a:tc>
                <a:tc>
                  <a:txBody>
                    <a:bodyPr/>
                    <a:lstStyle/>
                    <a:p>
                      <a:pPr algn="ctr" fontAlgn="b"/>
                      <a:r>
                        <a:rPr lang="en-US" sz="1200" b="1" i="0" u="none" strike="noStrike">
                          <a:latin typeface="Cambria"/>
                        </a:rPr>
                        <a:t>33</a:t>
                      </a:r>
                    </a:p>
                  </a:txBody>
                  <a:tcPr marL="9525" marR="9525" marT="9525" marB="0" anchor="b"/>
                </a:tc>
                <a:tc>
                  <a:txBody>
                    <a:bodyPr/>
                    <a:lstStyle/>
                    <a:p>
                      <a:pPr algn="ctr" fontAlgn="b"/>
                      <a:r>
                        <a:rPr lang="en-US" sz="1200" b="1" i="0" u="none" strike="noStrike">
                          <a:latin typeface="Cambria"/>
                        </a:rPr>
                        <a:t>0</a:t>
                      </a:r>
                    </a:p>
                  </a:txBody>
                  <a:tcPr marL="9525" marR="9525" marT="9525" marB="0" anchor="b"/>
                </a:tc>
                <a:tc>
                  <a:txBody>
                    <a:bodyPr/>
                    <a:lstStyle/>
                    <a:p>
                      <a:pPr algn="ctr" fontAlgn="b"/>
                      <a:r>
                        <a:rPr lang="en-US" sz="1200" b="1" i="0" u="none" strike="noStrike">
                          <a:latin typeface="Cambria"/>
                        </a:rPr>
                        <a:t>33</a:t>
                      </a:r>
                    </a:p>
                  </a:txBody>
                  <a:tcPr marL="9525" marR="9525" marT="9525" marB="0" anchor="b"/>
                </a:tc>
                <a:tc>
                  <a:txBody>
                    <a:bodyPr/>
                    <a:lstStyle/>
                    <a:p>
                      <a:pPr algn="ctr" fontAlgn="b"/>
                      <a:r>
                        <a:rPr lang="en-US" sz="1200" b="1" i="0" u="none" strike="noStrike" dirty="0">
                          <a:latin typeface="Cambria"/>
                        </a:rPr>
                        <a:t>100</a:t>
                      </a:r>
                    </a:p>
                  </a:txBody>
                  <a:tcPr marL="9525" marR="9525" marT="9525" marB="0" anchor="b"/>
                </a:tc>
              </a:tr>
              <a:tr h="376645">
                <a:tc>
                  <a:txBody>
                    <a:bodyPr/>
                    <a:lstStyle/>
                    <a:p>
                      <a:pPr algn="ctr" fontAlgn="ctr"/>
                      <a:r>
                        <a:rPr lang="en-US" sz="1200" b="0" i="0" u="none" strike="noStrike" dirty="0" smtClean="0">
                          <a:latin typeface="Cambria"/>
                        </a:rPr>
                        <a:t>3</a:t>
                      </a:r>
                      <a:endParaRPr lang="en-US" sz="1200" b="0" i="0" u="none" strike="noStrike" dirty="0">
                        <a:latin typeface="Cambria"/>
                      </a:endParaRPr>
                    </a:p>
                  </a:txBody>
                  <a:tcPr marL="9525" marR="9525" marT="9525" marB="0" anchor="ctr"/>
                </a:tc>
                <a:tc>
                  <a:txBody>
                    <a:bodyPr/>
                    <a:lstStyle/>
                    <a:p>
                      <a:pPr algn="l" fontAlgn="ctr"/>
                      <a:r>
                        <a:rPr lang="en-US" sz="1200" b="0" i="0" u="none" strike="noStrike" dirty="0" smtClean="0">
                          <a:latin typeface="Cambria"/>
                        </a:rPr>
                        <a:t>MAZAE</a:t>
                      </a:r>
                      <a:endParaRPr lang="en-US" sz="1200" b="0" i="0" u="none" strike="noStrike" dirty="0">
                        <a:latin typeface="Cambria"/>
                      </a:endParaRPr>
                    </a:p>
                  </a:txBody>
                  <a:tcPr marL="9525" marR="9525" marT="9525" marB="0" anchor="ctr"/>
                </a:tc>
                <a:tc>
                  <a:txBody>
                    <a:bodyPr/>
                    <a:lstStyle/>
                    <a:p>
                      <a:pPr algn="ctr" fontAlgn="b"/>
                      <a:r>
                        <a:rPr lang="en-US" sz="1200" b="1" i="0" u="none" strike="noStrike" dirty="0" smtClean="0">
                          <a:latin typeface="Cambria"/>
                        </a:rPr>
                        <a:t>0</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49</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49</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95.9</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0</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49</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49</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100</a:t>
                      </a:r>
                      <a:endParaRPr lang="en-US" sz="1200" b="1" i="0" u="none" strike="noStrike" dirty="0">
                        <a:latin typeface="Cambria"/>
                      </a:endParaRPr>
                    </a:p>
                  </a:txBody>
                  <a:tcPr marL="9525" marR="9525" marT="9525" marB="0" anchor="b"/>
                </a:tc>
              </a:tr>
              <a:tr h="376645">
                <a:tc>
                  <a:txBody>
                    <a:bodyPr/>
                    <a:lstStyle/>
                    <a:p>
                      <a:pPr algn="ctr" fontAlgn="ctr"/>
                      <a:r>
                        <a:rPr lang="en-US" sz="1200" b="0" i="0" u="none" strike="noStrike" dirty="0">
                          <a:latin typeface="Cambria"/>
                        </a:rPr>
                        <a:t>4</a:t>
                      </a:r>
                    </a:p>
                  </a:txBody>
                  <a:tcPr marL="9525" marR="9525" marT="9525" marB="0" anchor="ctr"/>
                </a:tc>
                <a:tc>
                  <a:txBody>
                    <a:bodyPr/>
                    <a:lstStyle/>
                    <a:p>
                      <a:pPr algn="l" fontAlgn="ctr"/>
                      <a:r>
                        <a:rPr lang="en-US" sz="1200" b="0" i="0" u="none" strike="noStrike" dirty="0">
                          <a:latin typeface="Cambria"/>
                        </a:rPr>
                        <a:t>MPWAPWA SS</a:t>
                      </a:r>
                    </a:p>
                  </a:txBody>
                  <a:tcPr marL="9525" marR="9525" marT="9525" marB="0" anchor="ctr"/>
                </a:tc>
                <a:tc>
                  <a:txBody>
                    <a:bodyPr/>
                    <a:lstStyle/>
                    <a:p>
                      <a:pPr algn="ctr" fontAlgn="b"/>
                      <a:r>
                        <a:rPr lang="en-US" sz="1200" b="1" i="0" u="none" strike="noStrike" dirty="0">
                          <a:latin typeface="Cambria"/>
                        </a:rPr>
                        <a:t>88</a:t>
                      </a:r>
                    </a:p>
                  </a:txBody>
                  <a:tcPr marL="9525" marR="9525" marT="9525" marB="0" anchor="b"/>
                </a:tc>
                <a:tc>
                  <a:txBody>
                    <a:bodyPr/>
                    <a:lstStyle/>
                    <a:p>
                      <a:pPr algn="ctr" fontAlgn="b"/>
                      <a:r>
                        <a:rPr lang="en-US" sz="1200" b="1" i="0" u="none" strike="noStrike">
                          <a:latin typeface="Cambria"/>
                        </a:rPr>
                        <a:t>0</a:t>
                      </a:r>
                    </a:p>
                  </a:txBody>
                  <a:tcPr marL="9525" marR="9525" marT="9525" marB="0" anchor="b"/>
                </a:tc>
                <a:tc>
                  <a:txBody>
                    <a:bodyPr/>
                    <a:lstStyle/>
                    <a:p>
                      <a:pPr algn="ctr" fontAlgn="b"/>
                      <a:r>
                        <a:rPr lang="en-US" sz="1200" b="1" i="0" u="none" strike="noStrike">
                          <a:latin typeface="Cambria"/>
                        </a:rPr>
                        <a:t>88</a:t>
                      </a:r>
                    </a:p>
                  </a:txBody>
                  <a:tcPr marL="9525" marR="9525" marT="9525" marB="0" anchor="b"/>
                </a:tc>
                <a:tc>
                  <a:txBody>
                    <a:bodyPr/>
                    <a:lstStyle/>
                    <a:p>
                      <a:pPr algn="ctr" fontAlgn="b"/>
                      <a:r>
                        <a:rPr lang="en-US" sz="1200" b="1" i="0" u="none" strike="noStrike">
                          <a:latin typeface="Cambria"/>
                        </a:rPr>
                        <a:t>97.8</a:t>
                      </a:r>
                    </a:p>
                  </a:txBody>
                  <a:tcPr marL="9525" marR="9525" marT="9525" marB="0" anchor="b"/>
                </a:tc>
                <a:tc>
                  <a:txBody>
                    <a:bodyPr/>
                    <a:lstStyle/>
                    <a:p>
                      <a:pPr algn="ctr" fontAlgn="b"/>
                      <a:r>
                        <a:rPr lang="en-US" sz="1200" b="1" i="0" u="none" strike="noStrike">
                          <a:latin typeface="Cambria"/>
                        </a:rPr>
                        <a:t>0</a:t>
                      </a:r>
                    </a:p>
                  </a:txBody>
                  <a:tcPr marL="9525" marR="9525" marT="9525" marB="0" anchor="b"/>
                </a:tc>
                <a:tc>
                  <a:txBody>
                    <a:bodyPr/>
                    <a:lstStyle/>
                    <a:p>
                      <a:pPr algn="ctr" fontAlgn="b"/>
                      <a:r>
                        <a:rPr lang="en-US" sz="1200" b="1" i="0" u="none" strike="noStrike">
                          <a:latin typeface="Cambria"/>
                        </a:rPr>
                        <a:t>95</a:t>
                      </a:r>
                    </a:p>
                  </a:txBody>
                  <a:tcPr marL="9525" marR="9525" marT="9525" marB="0" anchor="b"/>
                </a:tc>
                <a:tc>
                  <a:txBody>
                    <a:bodyPr/>
                    <a:lstStyle/>
                    <a:p>
                      <a:pPr algn="ctr" fontAlgn="b"/>
                      <a:r>
                        <a:rPr lang="en-US" sz="1200" b="1" i="0" u="none" strike="noStrike">
                          <a:latin typeface="Cambria"/>
                        </a:rPr>
                        <a:t>95</a:t>
                      </a:r>
                    </a:p>
                  </a:txBody>
                  <a:tcPr marL="9525" marR="9525" marT="9525" marB="0" anchor="b"/>
                </a:tc>
                <a:tc>
                  <a:txBody>
                    <a:bodyPr/>
                    <a:lstStyle/>
                    <a:p>
                      <a:pPr algn="ctr" fontAlgn="b"/>
                      <a:r>
                        <a:rPr lang="en-US" sz="1200" b="1" i="0" u="none" strike="noStrike">
                          <a:latin typeface="Cambria"/>
                        </a:rPr>
                        <a:t>98</a:t>
                      </a:r>
                    </a:p>
                  </a:txBody>
                  <a:tcPr marL="9525" marR="9525" marT="9525" marB="0" anchor="b"/>
                </a:tc>
              </a:tr>
              <a:tr h="376645">
                <a:tc>
                  <a:txBody>
                    <a:bodyPr/>
                    <a:lstStyle/>
                    <a:p>
                      <a:pPr algn="ctr" fontAlgn="ctr"/>
                      <a:r>
                        <a:rPr lang="en-US" sz="1200" b="0" i="0" u="none" strike="noStrike" dirty="0">
                          <a:latin typeface="Cambria"/>
                        </a:rPr>
                        <a:t>5</a:t>
                      </a:r>
                    </a:p>
                  </a:txBody>
                  <a:tcPr marL="9525" marR="9525" marT="9525" marB="0" anchor="ctr"/>
                </a:tc>
                <a:tc>
                  <a:txBody>
                    <a:bodyPr/>
                    <a:lstStyle/>
                    <a:p>
                      <a:pPr algn="l" fontAlgn="ctr"/>
                      <a:r>
                        <a:rPr lang="en-US" sz="1200" b="0" i="0" u="none" strike="noStrike" dirty="0">
                          <a:latin typeface="Cambria"/>
                        </a:rPr>
                        <a:t>GODEGODE SS</a:t>
                      </a:r>
                    </a:p>
                  </a:txBody>
                  <a:tcPr marL="9525" marR="9525" marT="9525" marB="0" anchor="ctr"/>
                </a:tc>
                <a:tc>
                  <a:txBody>
                    <a:bodyPr/>
                    <a:lstStyle/>
                    <a:p>
                      <a:pPr algn="ctr" fontAlgn="b"/>
                      <a:r>
                        <a:rPr lang="en-US" sz="1200" b="1" i="0" u="none" strike="noStrike" dirty="0">
                          <a:latin typeface="Cambria"/>
                        </a:rPr>
                        <a:t>18</a:t>
                      </a:r>
                    </a:p>
                  </a:txBody>
                  <a:tcPr marL="9525" marR="9525" marT="9525" marB="0" anchor="b"/>
                </a:tc>
                <a:tc>
                  <a:txBody>
                    <a:bodyPr/>
                    <a:lstStyle/>
                    <a:p>
                      <a:pPr algn="ctr" fontAlgn="b"/>
                      <a:r>
                        <a:rPr lang="en-US" sz="1200" b="1" i="0" u="none" strike="noStrike">
                          <a:latin typeface="Cambria"/>
                        </a:rPr>
                        <a:t>15</a:t>
                      </a:r>
                    </a:p>
                  </a:txBody>
                  <a:tcPr marL="9525" marR="9525" marT="9525" marB="0" anchor="b"/>
                </a:tc>
                <a:tc>
                  <a:txBody>
                    <a:bodyPr/>
                    <a:lstStyle/>
                    <a:p>
                      <a:pPr algn="ctr" fontAlgn="b"/>
                      <a:r>
                        <a:rPr lang="en-US" sz="1200" b="1" i="0" u="none" strike="noStrike">
                          <a:latin typeface="Cambria"/>
                        </a:rPr>
                        <a:t>33</a:t>
                      </a:r>
                    </a:p>
                  </a:txBody>
                  <a:tcPr marL="9525" marR="9525" marT="9525" marB="0" anchor="b"/>
                </a:tc>
                <a:tc>
                  <a:txBody>
                    <a:bodyPr/>
                    <a:lstStyle/>
                    <a:p>
                      <a:pPr algn="ctr" fontAlgn="b"/>
                      <a:r>
                        <a:rPr lang="en-US" sz="1200" b="1" i="0" u="none" strike="noStrike">
                          <a:latin typeface="Cambria"/>
                        </a:rPr>
                        <a:t>97.1</a:t>
                      </a:r>
                    </a:p>
                  </a:txBody>
                  <a:tcPr marL="9525" marR="9525" marT="9525" marB="0" anchor="b"/>
                </a:tc>
                <a:tc>
                  <a:txBody>
                    <a:bodyPr/>
                    <a:lstStyle/>
                    <a:p>
                      <a:pPr algn="ctr" fontAlgn="b"/>
                      <a:r>
                        <a:rPr lang="en-US" sz="1200" b="1" i="0" u="none" strike="noStrike">
                          <a:latin typeface="Cambria"/>
                        </a:rPr>
                        <a:t>12</a:t>
                      </a:r>
                    </a:p>
                  </a:txBody>
                  <a:tcPr marL="9525" marR="9525" marT="9525" marB="0" anchor="b"/>
                </a:tc>
                <a:tc>
                  <a:txBody>
                    <a:bodyPr/>
                    <a:lstStyle/>
                    <a:p>
                      <a:pPr algn="ctr" fontAlgn="b"/>
                      <a:r>
                        <a:rPr lang="en-US" sz="1200" b="1" i="0" u="none" strike="noStrike">
                          <a:latin typeface="Cambria"/>
                        </a:rPr>
                        <a:t>23</a:t>
                      </a:r>
                    </a:p>
                  </a:txBody>
                  <a:tcPr marL="9525" marR="9525" marT="9525" marB="0" anchor="b"/>
                </a:tc>
                <a:tc>
                  <a:txBody>
                    <a:bodyPr/>
                    <a:lstStyle/>
                    <a:p>
                      <a:pPr algn="ctr" fontAlgn="b"/>
                      <a:r>
                        <a:rPr lang="en-US" sz="1200" b="1" i="0" u="none" strike="noStrike">
                          <a:latin typeface="Cambria"/>
                        </a:rPr>
                        <a:t>35</a:t>
                      </a:r>
                    </a:p>
                  </a:txBody>
                  <a:tcPr marL="9525" marR="9525" marT="9525" marB="0" anchor="b"/>
                </a:tc>
                <a:tc>
                  <a:txBody>
                    <a:bodyPr/>
                    <a:lstStyle/>
                    <a:p>
                      <a:pPr algn="ctr" fontAlgn="b"/>
                      <a:r>
                        <a:rPr lang="en-US" sz="1200" b="1" i="0" u="none" strike="noStrike">
                          <a:latin typeface="Cambria"/>
                        </a:rPr>
                        <a:t>97</a:t>
                      </a:r>
                    </a:p>
                  </a:txBody>
                  <a:tcPr marL="9525" marR="9525" marT="9525" marB="0" anchor="b"/>
                </a:tc>
              </a:tr>
              <a:tr h="376645">
                <a:tc>
                  <a:txBody>
                    <a:bodyPr/>
                    <a:lstStyle/>
                    <a:p>
                      <a:pPr algn="ctr" fontAlgn="ctr"/>
                      <a:r>
                        <a:rPr lang="en-US" sz="1200" b="0" i="0" u="none" strike="noStrike" dirty="0">
                          <a:latin typeface="Cambria"/>
                        </a:rPr>
                        <a:t>6</a:t>
                      </a:r>
                    </a:p>
                  </a:txBody>
                  <a:tcPr marL="9525" marR="9525" marT="9525" marB="0" anchor="ctr"/>
                </a:tc>
                <a:tc>
                  <a:txBody>
                    <a:bodyPr/>
                    <a:lstStyle/>
                    <a:p>
                      <a:pPr algn="l" fontAlgn="ctr"/>
                      <a:r>
                        <a:rPr lang="en-US" sz="1200" b="0" i="0" u="none" strike="noStrike" dirty="0">
                          <a:latin typeface="Cambria"/>
                        </a:rPr>
                        <a:t>MATOMONDO</a:t>
                      </a:r>
                    </a:p>
                  </a:txBody>
                  <a:tcPr marL="9525" marR="9525" marT="9525" marB="0" anchor="ctr"/>
                </a:tc>
                <a:tc>
                  <a:txBody>
                    <a:bodyPr/>
                    <a:lstStyle/>
                    <a:p>
                      <a:pPr algn="ctr" fontAlgn="b"/>
                      <a:r>
                        <a:rPr lang="en-US" sz="1200" b="1" i="0" u="none" strike="noStrike" dirty="0">
                          <a:latin typeface="Cambria"/>
                        </a:rPr>
                        <a:t>29</a:t>
                      </a:r>
                    </a:p>
                  </a:txBody>
                  <a:tcPr marL="9525" marR="9525" marT="9525" marB="0" anchor="b"/>
                </a:tc>
                <a:tc>
                  <a:txBody>
                    <a:bodyPr/>
                    <a:lstStyle/>
                    <a:p>
                      <a:pPr algn="ctr" fontAlgn="b"/>
                      <a:r>
                        <a:rPr lang="en-US" sz="1200" b="1" i="0" u="none" strike="noStrike">
                          <a:latin typeface="Cambria"/>
                        </a:rPr>
                        <a:t>17</a:t>
                      </a:r>
                    </a:p>
                  </a:txBody>
                  <a:tcPr marL="9525" marR="9525" marT="9525" marB="0" anchor="b"/>
                </a:tc>
                <a:tc>
                  <a:txBody>
                    <a:bodyPr/>
                    <a:lstStyle/>
                    <a:p>
                      <a:pPr algn="ctr" fontAlgn="b"/>
                      <a:r>
                        <a:rPr lang="en-US" sz="1200" b="1" i="0" u="none" strike="noStrike">
                          <a:latin typeface="Cambria"/>
                        </a:rPr>
                        <a:t>46</a:t>
                      </a:r>
                    </a:p>
                  </a:txBody>
                  <a:tcPr marL="9525" marR="9525" marT="9525" marB="0" anchor="b"/>
                </a:tc>
                <a:tc>
                  <a:txBody>
                    <a:bodyPr/>
                    <a:lstStyle/>
                    <a:p>
                      <a:pPr algn="ctr" fontAlgn="b"/>
                      <a:r>
                        <a:rPr lang="en-US" sz="1200" b="1" i="0" u="none" strike="noStrike">
                          <a:latin typeface="Cambria"/>
                        </a:rPr>
                        <a:t>92.0</a:t>
                      </a:r>
                    </a:p>
                  </a:txBody>
                  <a:tcPr marL="9525" marR="9525" marT="9525" marB="0" anchor="b"/>
                </a:tc>
                <a:tc>
                  <a:txBody>
                    <a:bodyPr/>
                    <a:lstStyle/>
                    <a:p>
                      <a:pPr algn="ctr" fontAlgn="b"/>
                      <a:r>
                        <a:rPr lang="en-US" sz="1200" b="1" i="0" u="none" strike="noStrike">
                          <a:latin typeface="Cambria"/>
                        </a:rPr>
                        <a:t>29</a:t>
                      </a:r>
                    </a:p>
                  </a:txBody>
                  <a:tcPr marL="9525" marR="9525" marT="9525" marB="0" anchor="b"/>
                </a:tc>
                <a:tc>
                  <a:txBody>
                    <a:bodyPr/>
                    <a:lstStyle/>
                    <a:p>
                      <a:pPr algn="ctr" fontAlgn="b"/>
                      <a:r>
                        <a:rPr lang="en-US" sz="1200" b="1" i="0" u="none" strike="noStrike">
                          <a:latin typeface="Cambria"/>
                        </a:rPr>
                        <a:t>29</a:t>
                      </a:r>
                    </a:p>
                  </a:txBody>
                  <a:tcPr marL="9525" marR="9525" marT="9525" marB="0" anchor="b"/>
                </a:tc>
                <a:tc>
                  <a:txBody>
                    <a:bodyPr/>
                    <a:lstStyle/>
                    <a:p>
                      <a:pPr algn="ctr" fontAlgn="b"/>
                      <a:r>
                        <a:rPr lang="en-US" sz="1200" b="1" i="0" u="none" strike="noStrike">
                          <a:latin typeface="Cambria"/>
                        </a:rPr>
                        <a:t>58</a:t>
                      </a:r>
                    </a:p>
                  </a:txBody>
                  <a:tcPr marL="9525" marR="9525" marT="9525" marB="0" anchor="b"/>
                </a:tc>
                <a:tc>
                  <a:txBody>
                    <a:bodyPr/>
                    <a:lstStyle/>
                    <a:p>
                      <a:pPr algn="ctr" fontAlgn="b"/>
                      <a:r>
                        <a:rPr lang="en-US" sz="1200" b="1" i="0" u="none" strike="noStrike">
                          <a:latin typeface="Cambria"/>
                        </a:rPr>
                        <a:t>98</a:t>
                      </a:r>
                    </a:p>
                  </a:txBody>
                  <a:tcPr marL="9525" marR="9525" marT="9525" marB="0" anchor="b"/>
                </a:tc>
              </a:tr>
              <a:tr h="376645">
                <a:tc>
                  <a:txBody>
                    <a:bodyPr/>
                    <a:lstStyle/>
                    <a:p>
                      <a:pPr algn="ctr" fontAlgn="ctr"/>
                      <a:r>
                        <a:rPr lang="en-US" sz="1200" b="0" i="0" u="none" strike="noStrike" dirty="0">
                          <a:latin typeface="Cambria"/>
                        </a:rPr>
                        <a:t>7</a:t>
                      </a:r>
                    </a:p>
                  </a:txBody>
                  <a:tcPr marL="9525" marR="9525" marT="9525" marB="0" anchor="ctr"/>
                </a:tc>
                <a:tc>
                  <a:txBody>
                    <a:bodyPr/>
                    <a:lstStyle/>
                    <a:p>
                      <a:pPr algn="l" fontAlgn="ctr"/>
                      <a:r>
                        <a:rPr lang="en-US" sz="1200" b="0" i="0" u="none" strike="noStrike" dirty="0">
                          <a:latin typeface="Cambria"/>
                        </a:rPr>
                        <a:t>MOUNT IGOVU SS</a:t>
                      </a:r>
                    </a:p>
                  </a:txBody>
                  <a:tcPr marL="9525" marR="9525" marT="9525" marB="0" anchor="ctr"/>
                </a:tc>
                <a:tc>
                  <a:txBody>
                    <a:bodyPr/>
                    <a:lstStyle/>
                    <a:p>
                      <a:pPr algn="ctr" fontAlgn="b"/>
                      <a:r>
                        <a:rPr lang="en-US" sz="1200" b="1" i="0" u="none" strike="noStrike" dirty="0">
                          <a:latin typeface="Cambria"/>
                        </a:rPr>
                        <a:t>58</a:t>
                      </a:r>
                    </a:p>
                  </a:txBody>
                  <a:tcPr marL="9525" marR="9525" marT="9525" marB="0" anchor="b"/>
                </a:tc>
                <a:tc>
                  <a:txBody>
                    <a:bodyPr/>
                    <a:lstStyle/>
                    <a:p>
                      <a:pPr algn="ctr" fontAlgn="b"/>
                      <a:r>
                        <a:rPr lang="en-US" sz="1200" b="1" i="0" u="none" strike="noStrike">
                          <a:latin typeface="Cambria"/>
                        </a:rPr>
                        <a:t>58</a:t>
                      </a:r>
                    </a:p>
                  </a:txBody>
                  <a:tcPr marL="9525" marR="9525" marT="9525" marB="0" anchor="b"/>
                </a:tc>
                <a:tc>
                  <a:txBody>
                    <a:bodyPr/>
                    <a:lstStyle/>
                    <a:p>
                      <a:pPr algn="ctr" fontAlgn="b"/>
                      <a:r>
                        <a:rPr lang="en-US" sz="1200" b="1" i="0" u="none" strike="noStrike">
                          <a:latin typeface="Cambria"/>
                        </a:rPr>
                        <a:t>116</a:t>
                      </a:r>
                    </a:p>
                  </a:txBody>
                  <a:tcPr marL="9525" marR="9525" marT="9525" marB="0" anchor="b"/>
                </a:tc>
                <a:tc>
                  <a:txBody>
                    <a:bodyPr/>
                    <a:lstStyle/>
                    <a:p>
                      <a:pPr algn="ctr" fontAlgn="b"/>
                      <a:r>
                        <a:rPr lang="en-US" sz="1200" b="1" i="0" u="none" strike="noStrike">
                          <a:latin typeface="Cambria"/>
                        </a:rPr>
                        <a:t>91.3</a:t>
                      </a:r>
                    </a:p>
                  </a:txBody>
                  <a:tcPr marL="9525" marR="9525" marT="9525" marB="0" anchor="b"/>
                </a:tc>
                <a:tc>
                  <a:txBody>
                    <a:bodyPr/>
                    <a:lstStyle/>
                    <a:p>
                      <a:pPr algn="ctr" fontAlgn="b"/>
                      <a:r>
                        <a:rPr lang="en-US" sz="1200" b="1" i="0" u="none" strike="noStrike">
                          <a:latin typeface="Cambria"/>
                        </a:rPr>
                        <a:t>58</a:t>
                      </a:r>
                    </a:p>
                  </a:txBody>
                  <a:tcPr marL="9525" marR="9525" marT="9525" marB="0" anchor="b"/>
                </a:tc>
                <a:tc>
                  <a:txBody>
                    <a:bodyPr/>
                    <a:lstStyle/>
                    <a:p>
                      <a:pPr algn="ctr" fontAlgn="b"/>
                      <a:r>
                        <a:rPr lang="en-US" sz="1200" b="1" i="0" u="none" strike="noStrike">
                          <a:latin typeface="Cambria"/>
                        </a:rPr>
                        <a:t>54</a:t>
                      </a:r>
                    </a:p>
                  </a:txBody>
                  <a:tcPr marL="9525" marR="9525" marT="9525" marB="0" anchor="b"/>
                </a:tc>
                <a:tc>
                  <a:txBody>
                    <a:bodyPr/>
                    <a:lstStyle/>
                    <a:p>
                      <a:pPr algn="ctr" fontAlgn="b"/>
                      <a:r>
                        <a:rPr lang="en-US" sz="1200" b="1" i="0" u="none" strike="noStrike">
                          <a:latin typeface="Cambria"/>
                        </a:rPr>
                        <a:t>80</a:t>
                      </a:r>
                    </a:p>
                  </a:txBody>
                  <a:tcPr marL="9525" marR="9525" marT="9525" marB="0" anchor="b"/>
                </a:tc>
                <a:tc>
                  <a:txBody>
                    <a:bodyPr/>
                    <a:lstStyle/>
                    <a:p>
                      <a:pPr algn="ctr" fontAlgn="b"/>
                      <a:r>
                        <a:rPr lang="en-US" sz="1200" b="1" i="0" u="none" strike="noStrike">
                          <a:latin typeface="Cambria"/>
                        </a:rPr>
                        <a:t>92</a:t>
                      </a:r>
                    </a:p>
                  </a:txBody>
                  <a:tcPr marL="9525" marR="9525" marT="9525" marB="0" anchor="b"/>
                </a:tc>
              </a:tr>
              <a:tr h="376645">
                <a:tc>
                  <a:txBody>
                    <a:bodyPr/>
                    <a:lstStyle/>
                    <a:p>
                      <a:pPr algn="ctr" fontAlgn="ctr"/>
                      <a:r>
                        <a:rPr lang="en-US" sz="1200" b="0" i="0" u="none" strike="noStrike" dirty="0">
                          <a:latin typeface="Cambria"/>
                        </a:rPr>
                        <a:t>8</a:t>
                      </a:r>
                    </a:p>
                  </a:txBody>
                  <a:tcPr marL="9525" marR="9525" marT="9525" marB="0" anchor="ctr"/>
                </a:tc>
                <a:tc>
                  <a:txBody>
                    <a:bodyPr/>
                    <a:lstStyle/>
                    <a:p>
                      <a:pPr algn="l" fontAlgn="ctr"/>
                      <a:r>
                        <a:rPr lang="en-US" sz="1200" b="0" i="0" u="none" strike="noStrike" dirty="0">
                          <a:latin typeface="Cambria"/>
                        </a:rPr>
                        <a:t>IKUYU SS</a:t>
                      </a:r>
                    </a:p>
                  </a:txBody>
                  <a:tcPr marL="9525" marR="9525" marT="9525" marB="0" anchor="ctr"/>
                </a:tc>
                <a:tc>
                  <a:txBody>
                    <a:bodyPr/>
                    <a:lstStyle/>
                    <a:p>
                      <a:pPr algn="ctr" fontAlgn="b"/>
                      <a:r>
                        <a:rPr lang="en-US" sz="1200" b="1" i="0" u="none" strike="noStrike" dirty="0">
                          <a:latin typeface="Cambria"/>
                        </a:rPr>
                        <a:t>12</a:t>
                      </a:r>
                    </a:p>
                  </a:txBody>
                  <a:tcPr marL="9525" marR="9525" marT="9525" marB="0" anchor="b"/>
                </a:tc>
                <a:tc>
                  <a:txBody>
                    <a:bodyPr/>
                    <a:lstStyle/>
                    <a:p>
                      <a:pPr algn="ctr" fontAlgn="b"/>
                      <a:r>
                        <a:rPr lang="en-US" sz="1200" b="1" i="0" u="none" strike="noStrike">
                          <a:latin typeface="Cambria"/>
                        </a:rPr>
                        <a:t>16</a:t>
                      </a:r>
                    </a:p>
                  </a:txBody>
                  <a:tcPr marL="9525" marR="9525" marT="9525" marB="0" anchor="b"/>
                </a:tc>
                <a:tc>
                  <a:txBody>
                    <a:bodyPr/>
                    <a:lstStyle/>
                    <a:p>
                      <a:pPr algn="ctr" fontAlgn="b"/>
                      <a:r>
                        <a:rPr lang="en-US" sz="1200" b="1" i="0" u="none" strike="noStrike">
                          <a:latin typeface="Cambria"/>
                        </a:rPr>
                        <a:t>28</a:t>
                      </a:r>
                    </a:p>
                  </a:txBody>
                  <a:tcPr marL="9525" marR="9525" marT="9525" marB="0" anchor="b"/>
                </a:tc>
                <a:tc>
                  <a:txBody>
                    <a:bodyPr/>
                    <a:lstStyle/>
                    <a:p>
                      <a:pPr algn="ctr" fontAlgn="b"/>
                      <a:r>
                        <a:rPr lang="en-US" sz="1200" b="1" i="0" u="none" strike="noStrike">
                          <a:latin typeface="Cambria"/>
                        </a:rPr>
                        <a:t>90.3</a:t>
                      </a:r>
                    </a:p>
                  </a:txBody>
                  <a:tcPr marL="9525" marR="9525" marT="9525" marB="0" anchor="b"/>
                </a:tc>
                <a:tc>
                  <a:txBody>
                    <a:bodyPr/>
                    <a:lstStyle/>
                    <a:p>
                      <a:pPr algn="ctr" fontAlgn="b"/>
                      <a:r>
                        <a:rPr lang="en-US" sz="1200" b="1" i="0" u="none" strike="noStrike">
                          <a:latin typeface="Cambria"/>
                        </a:rPr>
                        <a:t>12</a:t>
                      </a:r>
                    </a:p>
                  </a:txBody>
                  <a:tcPr marL="9525" marR="9525" marT="9525" marB="0" anchor="b"/>
                </a:tc>
                <a:tc>
                  <a:txBody>
                    <a:bodyPr/>
                    <a:lstStyle/>
                    <a:p>
                      <a:pPr algn="ctr" fontAlgn="b"/>
                      <a:r>
                        <a:rPr lang="en-US" sz="1200" b="1" i="0" u="none" strike="noStrike">
                          <a:latin typeface="Cambria"/>
                        </a:rPr>
                        <a:t>32</a:t>
                      </a:r>
                    </a:p>
                  </a:txBody>
                  <a:tcPr marL="9525" marR="9525" marT="9525" marB="0" anchor="b"/>
                </a:tc>
                <a:tc>
                  <a:txBody>
                    <a:bodyPr/>
                    <a:lstStyle/>
                    <a:p>
                      <a:pPr algn="ctr" fontAlgn="b"/>
                      <a:r>
                        <a:rPr lang="en-US" sz="1200" b="1" i="0" u="none" strike="noStrike">
                          <a:latin typeface="Cambria"/>
                        </a:rPr>
                        <a:t>18</a:t>
                      </a:r>
                    </a:p>
                  </a:txBody>
                  <a:tcPr marL="9525" marR="9525" marT="9525" marB="0" anchor="b"/>
                </a:tc>
                <a:tc>
                  <a:txBody>
                    <a:bodyPr/>
                    <a:lstStyle/>
                    <a:p>
                      <a:pPr algn="ctr" fontAlgn="b"/>
                      <a:r>
                        <a:rPr lang="en-US" sz="1200" b="1" i="0" u="none" strike="noStrike">
                          <a:latin typeface="Cambria"/>
                        </a:rPr>
                        <a:t>94</a:t>
                      </a:r>
                    </a:p>
                  </a:txBody>
                  <a:tcPr marL="9525" marR="9525" marT="9525" marB="0" anchor="b"/>
                </a:tc>
              </a:tr>
              <a:tr h="376645">
                <a:tc>
                  <a:txBody>
                    <a:bodyPr/>
                    <a:lstStyle/>
                    <a:p>
                      <a:pPr algn="ctr" fontAlgn="ctr"/>
                      <a:r>
                        <a:rPr lang="en-US" sz="1200" b="0" i="0" u="none" strike="noStrike" dirty="0">
                          <a:latin typeface="Cambria"/>
                        </a:rPr>
                        <a:t>9</a:t>
                      </a:r>
                    </a:p>
                  </a:txBody>
                  <a:tcPr marL="9525" marR="9525" marT="9525" marB="0" anchor="ctr"/>
                </a:tc>
                <a:tc>
                  <a:txBody>
                    <a:bodyPr/>
                    <a:lstStyle/>
                    <a:p>
                      <a:pPr algn="l" fontAlgn="ctr"/>
                      <a:r>
                        <a:rPr lang="en-US" sz="1200" b="0" i="0" u="none" strike="noStrike" dirty="0">
                          <a:latin typeface="Cambria"/>
                        </a:rPr>
                        <a:t>IHALA SS</a:t>
                      </a:r>
                    </a:p>
                  </a:txBody>
                  <a:tcPr marL="9525" marR="9525" marT="9525" marB="0" anchor="ctr"/>
                </a:tc>
                <a:tc>
                  <a:txBody>
                    <a:bodyPr/>
                    <a:lstStyle/>
                    <a:p>
                      <a:pPr algn="ctr" fontAlgn="b"/>
                      <a:r>
                        <a:rPr lang="en-US" sz="1200" b="1" i="0" u="none" strike="noStrike" dirty="0">
                          <a:latin typeface="Cambria"/>
                        </a:rPr>
                        <a:t>56</a:t>
                      </a:r>
                    </a:p>
                  </a:txBody>
                  <a:tcPr marL="9525" marR="9525" marT="9525" marB="0" anchor="b"/>
                </a:tc>
                <a:tc>
                  <a:txBody>
                    <a:bodyPr/>
                    <a:lstStyle/>
                    <a:p>
                      <a:pPr algn="ctr" fontAlgn="b"/>
                      <a:r>
                        <a:rPr lang="en-US" sz="1200" b="1" i="0" u="none" strike="noStrike">
                          <a:latin typeface="Cambria"/>
                        </a:rPr>
                        <a:t>55</a:t>
                      </a:r>
                    </a:p>
                  </a:txBody>
                  <a:tcPr marL="9525" marR="9525" marT="9525" marB="0" anchor="b"/>
                </a:tc>
                <a:tc>
                  <a:txBody>
                    <a:bodyPr/>
                    <a:lstStyle/>
                    <a:p>
                      <a:pPr algn="ctr" fontAlgn="b"/>
                      <a:r>
                        <a:rPr lang="en-US" sz="1200" b="1" i="0" u="none" strike="noStrike">
                          <a:latin typeface="Cambria"/>
                        </a:rPr>
                        <a:t>111</a:t>
                      </a:r>
                    </a:p>
                  </a:txBody>
                  <a:tcPr marL="9525" marR="9525" marT="9525" marB="0" anchor="b"/>
                </a:tc>
                <a:tc>
                  <a:txBody>
                    <a:bodyPr/>
                    <a:lstStyle/>
                    <a:p>
                      <a:pPr algn="ctr" fontAlgn="b"/>
                      <a:r>
                        <a:rPr lang="en-US" sz="1200" b="1" i="0" u="none" strike="noStrike">
                          <a:latin typeface="Cambria"/>
                        </a:rPr>
                        <a:t>89.5</a:t>
                      </a:r>
                    </a:p>
                  </a:txBody>
                  <a:tcPr marL="9525" marR="9525" marT="9525" marB="0" anchor="b"/>
                </a:tc>
                <a:tc>
                  <a:txBody>
                    <a:bodyPr/>
                    <a:lstStyle/>
                    <a:p>
                      <a:pPr algn="ctr" fontAlgn="b"/>
                      <a:r>
                        <a:rPr lang="en-US" sz="1200" b="1" i="0" u="none" strike="noStrike">
                          <a:latin typeface="Cambria"/>
                        </a:rPr>
                        <a:t>56</a:t>
                      </a:r>
                    </a:p>
                  </a:txBody>
                  <a:tcPr marL="9525" marR="9525" marT="9525" marB="0" anchor="b"/>
                </a:tc>
                <a:tc>
                  <a:txBody>
                    <a:bodyPr/>
                    <a:lstStyle/>
                    <a:p>
                      <a:pPr algn="ctr" fontAlgn="b"/>
                      <a:r>
                        <a:rPr lang="en-US" sz="1200" b="1" i="0" u="none" strike="noStrike">
                          <a:latin typeface="Cambria"/>
                        </a:rPr>
                        <a:t>46</a:t>
                      </a:r>
                    </a:p>
                  </a:txBody>
                  <a:tcPr marL="9525" marR="9525" marT="9525" marB="0" anchor="b"/>
                </a:tc>
                <a:tc>
                  <a:txBody>
                    <a:bodyPr/>
                    <a:lstStyle/>
                    <a:p>
                      <a:pPr algn="ctr" fontAlgn="b"/>
                      <a:r>
                        <a:rPr lang="en-US" sz="1200" b="1" i="0" u="none" strike="noStrike">
                          <a:latin typeface="Cambria"/>
                        </a:rPr>
                        <a:t>49</a:t>
                      </a:r>
                    </a:p>
                  </a:txBody>
                  <a:tcPr marL="9525" marR="9525" marT="9525" marB="0" anchor="b"/>
                </a:tc>
                <a:tc>
                  <a:txBody>
                    <a:bodyPr/>
                    <a:lstStyle/>
                    <a:p>
                      <a:pPr algn="ctr" fontAlgn="b"/>
                      <a:r>
                        <a:rPr lang="en-US" sz="1200" b="1" i="0" u="none" strike="noStrike">
                          <a:latin typeface="Cambria"/>
                        </a:rPr>
                        <a:t>95</a:t>
                      </a:r>
                    </a:p>
                  </a:txBody>
                  <a:tcPr marL="9525" marR="9525" marT="9525" marB="0" anchor="b"/>
                </a:tc>
              </a:tr>
              <a:tr h="376645">
                <a:tc>
                  <a:txBody>
                    <a:bodyPr/>
                    <a:lstStyle/>
                    <a:p>
                      <a:pPr algn="ctr" fontAlgn="ctr"/>
                      <a:r>
                        <a:rPr lang="en-US" sz="1200" b="0" i="0" u="none" strike="noStrike" dirty="0" smtClean="0">
                          <a:latin typeface="Cambria"/>
                        </a:rPr>
                        <a:t>11</a:t>
                      </a:r>
                      <a:endParaRPr lang="en-US" sz="1200" b="0" i="0" u="none" strike="noStrike" dirty="0">
                        <a:latin typeface="Cambria"/>
                      </a:endParaRPr>
                    </a:p>
                  </a:txBody>
                  <a:tcPr marL="9525" marR="9525" marT="9525" marB="0" anchor="ctr"/>
                </a:tc>
                <a:tc>
                  <a:txBody>
                    <a:bodyPr/>
                    <a:lstStyle/>
                    <a:p>
                      <a:pPr algn="l" fontAlgn="ctr"/>
                      <a:r>
                        <a:rPr lang="en-US" sz="1200" b="0" i="0" u="none" strike="noStrike" dirty="0">
                          <a:latin typeface="Cambria"/>
                        </a:rPr>
                        <a:t>IPERA SS</a:t>
                      </a:r>
                    </a:p>
                  </a:txBody>
                  <a:tcPr marL="9525" marR="9525" marT="9525" marB="0" anchor="ctr"/>
                </a:tc>
                <a:tc>
                  <a:txBody>
                    <a:bodyPr/>
                    <a:lstStyle/>
                    <a:p>
                      <a:pPr algn="ctr" fontAlgn="b"/>
                      <a:r>
                        <a:rPr lang="en-US" sz="1200" b="1" i="0" u="none" strike="noStrike" dirty="0">
                          <a:latin typeface="Cambria"/>
                        </a:rPr>
                        <a:t>40</a:t>
                      </a:r>
                    </a:p>
                  </a:txBody>
                  <a:tcPr marL="9525" marR="9525" marT="9525" marB="0" anchor="b"/>
                </a:tc>
                <a:tc>
                  <a:txBody>
                    <a:bodyPr/>
                    <a:lstStyle/>
                    <a:p>
                      <a:pPr algn="ctr" fontAlgn="b"/>
                      <a:r>
                        <a:rPr lang="en-US" sz="1200" b="1" i="0" u="none" strike="noStrike">
                          <a:latin typeface="Cambria"/>
                        </a:rPr>
                        <a:t>46</a:t>
                      </a:r>
                    </a:p>
                  </a:txBody>
                  <a:tcPr marL="9525" marR="9525" marT="9525" marB="0" anchor="b"/>
                </a:tc>
                <a:tc>
                  <a:txBody>
                    <a:bodyPr/>
                    <a:lstStyle/>
                    <a:p>
                      <a:pPr algn="ctr" fontAlgn="b"/>
                      <a:r>
                        <a:rPr lang="en-US" sz="1200" b="1" i="0" u="none" strike="noStrike">
                          <a:latin typeface="Cambria"/>
                        </a:rPr>
                        <a:t>86</a:t>
                      </a:r>
                    </a:p>
                  </a:txBody>
                  <a:tcPr marL="9525" marR="9525" marT="9525" marB="0" anchor="b"/>
                </a:tc>
                <a:tc>
                  <a:txBody>
                    <a:bodyPr/>
                    <a:lstStyle/>
                    <a:p>
                      <a:pPr algn="ctr" fontAlgn="b"/>
                      <a:r>
                        <a:rPr lang="en-US" sz="1200" b="1" i="0" u="none" strike="noStrike">
                          <a:latin typeface="Cambria"/>
                        </a:rPr>
                        <a:t>86.9</a:t>
                      </a:r>
                    </a:p>
                  </a:txBody>
                  <a:tcPr marL="9525" marR="9525" marT="9525" marB="0" anchor="b"/>
                </a:tc>
                <a:tc>
                  <a:txBody>
                    <a:bodyPr/>
                    <a:lstStyle/>
                    <a:p>
                      <a:pPr algn="ctr" fontAlgn="b"/>
                      <a:r>
                        <a:rPr lang="en-US" sz="1200" b="1" i="0" u="none" strike="noStrike">
                          <a:latin typeface="Cambria"/>
                        </a:rPr>
                        <a:t>40</a:t>
                      </a:r>
                    </a:p>
                  </a:txBody>
                  <a:tcPr marL="9525" marR="9525" marT="9525" marB="0" anchor="b"/>
                </a:tc>
                <a:tc>
                  <a:txBody>
                    <a:bodyPr/>
                    <a:lstStyle/>
                    <a:p>
                      <a:pPr algn="ctr" fontAlgn="b"/>
                      <a:r>
                        <a:rPr lang="en-US" sz="1200" b="1" i="0" u="none" strike="noStrike">
                          <a:latin typeface="Cambria"/>
                        </a:rPr>
                        <a:t>46</a:t>
                      </a:r>
                    </a:p>
                  </a:txBody>
                  <a:tcPr marL="9525" marR="9525" marT="9525" marB="0" anchor="b"/>
                </a:tc>
                <a:tc>
                  <a:txBody>
                    <a:bodyPr/>
                    <a:lstStyle/>
                    <a:p>
                      <a:pPr algn="ctr" fontAlgn="b"/>
                      <a:r>
                        <a:rPr lang="en-US" sz="1200" b="1" i="0" u="none" strike="noStrike">
                          <a:latin typeface="Cambria"/>
                        </a:rPr>
                        <a:t>86</a:t>
                      </a:r>
                    </a:p>
                  </a:txBody>
                  <a:tcPr marL="9525" marR="9525" marT="9525" marB="0" anchor="b"/>
                </a:tc>
                <a:tc>
                  <a:txBody>
                    <a:bodyPr/>
                    <a:lstStyle/>
                    <a:p>
                      <a:pPr algn="ctr" fontAlgn="b"/>
                      <a:r>
                        <a:rPr lang="en-US" sz="1200" b="1" i="0" u="none" strike="noStrike">
                          <a:latin typeface="Cambria"/>
                        </a:rPr>
                        <a:t>96</a:t>
                      </a:r>
                    </a:p>
                  </a:txBody>
                  <a:tcPr marL="9525" marR="9525" marT="9525" marB="0" anchor="b"/>
                </a:tc>
              </a:tr>
              <a:tr h="376645">
                <a:tc>
                  <a:txBody>
                    <a:bodyPr/>
                    <a:lstStyle/>
                    <a:p>
                      <a:pPr algn="ctr" fontAlgn="ctr"/>
                      <a:r>
                        <a:rPr lang="en-US" sz="1200" b="0" i="0" u="none" strike="noStrike" dirty="0" smtClean="0">
                          <a:latin typeface="Cambria"/>
                        </a:rPr>
                        <a:t>12</a:t>
                      </a:r>
                      <a:endParaRPr lang="en-US" sz="1200" b="0" i="0" u="none" strike="noStrike" dirty="0">
                        <a:latin typeface="Cambria"/>
                      </a:endParaRPr>
                    </a:p>
                  </a:txBody>
                  <a:tcPr marL="9525" marR="9525" marT="9525" marB="0" anchor="ctr"/>
                </a:tc>
                <a:tc>
                  <a:txBody>
                    <a:bodyPr/>
                    <a:lstStyle/>
                    <a:p>
                      <a:pPr algn="l" fontAlgn="ctr"/>
                      <a:r>
                        <a:rPr lang="en-US" sz="1200" b="0" i="0" u="none" strike="noStrike" dirty="0">
                          <a:latin typeface="Cambria"/>
                        </a:rPr>
                        <a:t>RUDI SS</a:t>
                      </a:r>
                    </a:p>
                  </a:txBody>
                  <a:tcPr marL="9525" marR="9525" marT="9525" marB="0" anchor="ctr"/>
                </a:tc>
                <a:tc>
                  <a:txBody>
                    <a:bodyPr/>
                    <a:lstStyle/>
                    <a:p>
                      <a:pPr algn="ctr" fontAlgn="b"/>
                      <a:r>
                        <a:rPr lang="en-US" sz="1200" b="1" i="0" u="none" strike="noStrike" dirty="0">
                          <a:latin typeface="Cambria"/>
                        </a:rPr>
                        <a:t>15</a:t>
                      </a:r>
                    </a:p>
                  </a:txBody>
                  <a:tcPr marL="9525" marR="9525" marT="9525" marB="0" anchor="b"/>
                </a:tc>
                <a:tc>
                  <a:txBody>
                    <a:bodyPr/>
                    <a:lstStyle/>
                    <a:p>
                      <a:pPr algn="ctr" fontAlgn="b"/>
                      <a:r>
                        <a:rPr lang="en-US" sz="1200" b="1" i="0" u="none" strike="noStrike">
                          <a:latin typeface="Cambria"/>
                        </a:rPr>
                        <a:t>18</a:t>
                      </a:r>
                    </a:p>
                  </a:txBody>
                  <a:tcPr marL="9525" marR="9525" marT="9525" marB="0" anchor="b"/>
                </a:tc>
                <a:tc>
                  <a:txBody>
                    <a:bodyPr/>
                    <a:lstStyle/>
                    <a:p>
                      <a:pPr algn="ctr" fontAlgn="b"/>
                      <a:r>
                        <a:rPr lang="en-US" sz="1200" b="1" i="0" u="none" strike="noStrike">
                          <a:latin typeface="Cambria"/>
                        </a:rPr>
                        <a:t>33</a:t>
                      </a:r>
                    </a:p>
                  </a:txBody>
                  <a:tcPr marL="9525" marR="9525" marT="9525" marB="0" anchor="b"/>
                </a:tc>
                <a:tc>
                  <a:txBody>
                    <a:bodyPr/>
                    <a:lstStyle/>
                    <a:p>
                      <a:pPr algn="ctr" fontAlgn="b"/>
                      <a:r>
                        <a:rPr lang="en-US" sz="1200" b="1" i="0" u="none" strike="noStrike">
                          <a:latin typeface="Cambria"/>
                        </a:rPr>
                        <a:t>82.5</a:t>
                      </a:r>
                    </a:p>
                  </a:txBody>
                  <a:tcPr marL="9525" marR="9525" marT="9525" marB="0" anchor="b"/>
                </a:tc>
                <a:tc>
                  <a:txBody>
                    <a:bodyPr/>
                    <a:lstStyle/>
                    <a:p>
                      <a:pPr algn="ctr" fontAlgn="b"/>
                      <a:r>
                        <a:rPr lang="en-US" sz="1200" b="1" i="0" u="none" strike="noStrike">
                          <a:latin typeface="Cambria"/>
                        </a:rPr>
                        <a:t>15</a:t>
                      </a:r>
                    </a:p>
                  </a:txBody>
                  <a:tcPr marL="9525" marR="9525" marT="9525" marB="0" anchor="b"/>
                </a:tc>
                <a:tc>
                  <a:txBody>
                    <a:bodyPr/>
                    <a:lstStyle/>
                    <a:p>
                      <a:pPr algn="ctr" fontAlgn="b"/>
                      <a:r>
                        <a:rPr lang="en-US" sz="1200" b="1" i="0" u="none" strike="noStrike">
                          <a:latin typeface="Cambria"/>
                        </a:rPr>
                        <a:t>23</a:t>
                      </a:r>
                    </a:p>
                  </a:txBody>
                  <a:tcPr marL="9525" marR="9525" marT="9525" marB="0" anchor="b"/>
                </a:tc>
                <a:tc>
                  <a:txBody>
                    <a:bodyPr/>
                    <a:lstStyle/>
                    <a:p>
                      <a:pPr algn="ctr" fontAlgn="b"/>
                      <a:r>
                        <a:rPr lang="en-US" sz="1200" b="1" i="0" u="none" strike="noStrike">
                          <a:latin typeface="Cambria"/>
                        </a:rPr>
                        <a:t>36</a:t>
                      </a:r>
                    </a:p>
                  </a:txBody>
                  <a:tcPr marL="9525" marR="9525" marT="9525" marB="0" anchor="b"/>
                </a:tc>
                <a:tc>
                  <a:txBody>
                    <a:bodyPr/>
                    <a:lstStyle/>
                    <a:p>
                      <a:pPr algn="ctr" fontAlgn="b"/>
                      <a:r>
                        <a:rPr lang="en-US" sz="1200" b="1" i="0" u="none" strike="noStrike">
                          <a:latin typeface="Cambria"/>
                        </a:rPr>
                        <a:t>97</a:t>
                      </a:r>
                    </a:p>
                  </a:txBody>
                  <a:tcPr marL="9525" marR="9525" marT="9525" marB="0" anchor="b"/>
                </a:tc>
              </a:tr>
              <a:tr h="376645">
                <a:tc>
                  <a:txBody>
                    <a:bodyPr/>
                    <a:lstStyle/>
                    <a:p>
                      <a:pPr algn="ctr" fontAlgn="ctr"/>
                      <a:r>
                        <a:rPr lang="en-US" sz="1200" b="0" i="0" u="none" strike="noStrike" dirty="0" smtClean="0">
                          <a:latin typeface="Cambria"/>
                        </a:rPr>
                        <a:t>13</a:t>
                      </a:r>
                      <a:endParaRPr lang="en-US" sz="1200" b="0" i="0" u="none" strike="noStrike" dirty="0">
                        <a:latin typeface="Cambria"/>
                      </a:endParaRPr>
                    </a:p>
                  </a:txBody>
                  <a:tcPr marL="9525" marR="9525" marT="9525" marB="0" anchor="ctr"/>
                </a:tc>
                <a:tc>
                  <a:txBody>
                    <a:bodyPr/>
                    <a:lstStyle/>
                    <a:p>
                      <a:pPr algn="l" fontAlgn="ctr"/>
                      <a:r>
                        <a:rPr lang="en-US" sz="1200" b="0" i="0" u="none" strike="noStrike" dirty="0" smtClean="0">
                          <a:latin typeface="Cambria"/>
                        </a:rPr>
                        <a:t>BEREGE</a:t>
                      </a:r>
                      <a:endParaRPr lang="en-US" sz="1200" b="0" i="0" u="none" strike="noStrike" dirty="0">
                        <a:latin typeface="Cambria"/>
                      </a:endParaRPr>
                    </a:p>
                  </a:txBody>
                  <a:tcPr marL="9525" marR="9525" marT="9525" marB="0" anchor="ctr"/>
                </a:tc>
                <a:tc>
                  <a:txBody>
                    <a:bodyPr/>
                    <a:lstStyle/>
                    <a:p>
                      <a:pPr algn="ctr" fontAlgn="b"/>
                      <a:r>
                        <a:rPr lang="en-US" sz="1200" b="1" i="0" u="none" strike="noStrike" dirty="0" smtClean="0">
                          <a:latin typeface="Cambria"/>
                        </a:rPr>
                        <a:t>48</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46</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94</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94.6</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50</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46</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96</a:t>
                      </a:r>
                      <a:endParaRPr lang="en-US" sz="1200" b="1" i="0" u="none" strike="noStrike" dirty="0">
                        <a:latin typeface="Cambria"/>
                      </a:endParaRPr>
                    </a:p>
                  </a:txBody>
                  <a:tcPr marL="9525" marR="9525" marT="9525" marB="0" anchor="b"/>
                </a:tc>
                <a:tc>
                  <a:txBody>
                    <a:bodyPr/>
                    <a:lstStyle/>
                    <a:p>
                      <a:pPr algn="ctr" fontAlgn="b"/>
                      <a:r>
                        <a:rPr lang="en-US" sz="1200" b="1" i="0" u="none" strike="noStrike" dirty="0" smtClean="0">
                          <a:latin typeface="Cambria"/>
                        </a:rPr>
                        <a:t>99</a:t>
                      </a:r>
                      <a:endParaRPr lang="en-US" sz="1200" b="1" i="0" u="none" strike="noStrike" dirty="0">
                        <a:latin typeface="Cambria"/>
                      </a:endParaRPr>
                    </a:p>
                  </a:txBody>
                  <a:tcPr marL="9525" marR="9525" marT="9525" marB="0" anchor="b"/>
                </a:tc>
              </a:tr>
              <a:tr h="273242">
                <a:tc>
                  <a:txBody>
                    <a:bodyPr/>
                    <a:lstStyle/>
                    <a:p>
                      <a:pPr algn="ctr" fontAlgn="ctr"/>
                      <a:r>
                        <a:rPr lang="en-US" sz="1200" b="0" i="0" u="none" strike="noStrike" dirty="0">
                          <a:latin typeface="Cambria"/>
                        </a:rPr>
                        <a:t> </a:t>
                      </a:r>
                    </a:p>
                  </a:txBody>
                  <a:tcPr marL="9525" marR="9525" marT="9525" marB="0" anchor="ctr"/>
                </a:tc>
                <a:tc>
                  <a:txBody>
                    <a:bodyPr/>
                    <a:lstStyle/>
                    <a:p>
                      <a:pPr algn="l" fontAlgn="ctr"/>
                      <a:r>
                        <a:rPr lang="en-US" sz="1200" b="1" i="0" u="none" strike="noStrike" dirty="0">
                          <a:latin typeface="Cambria"/>
                        </a:rPr>
                        <a:t>JUMLA</a:t>
                      </a:r>
                    </a:p>
                  </a:txBody>
                  <a:tcPr marL="9525" marR="9525" marT="9525" marB="0" anchor="ctr"/>
                </a:tc>
                <a:tc>
                  <a:txBody>
                    <a:bodyPr/>
                    <a:lstStyle/>
                    <a:p>
                      <a:pPr algn="r" fontAlgn="b"/>
                      <a:r>
                        <a:rPr lang="en-US" sz="1100" b="1" i="0" u="none" strike="noStrike">
                          <a:solidFill>
                            <a:srgbClr val="000000"/>
                          </a:solidFill>
                          <a:latin typeface="Cambria"/>
                        </a:rPr>
                        <a:t>794</a:t>
                      </a:r>
                    </a:p>
                  </a:txBody>
                  <a:tcPr marL="9525" marR="9525" marT="9525" marB="0" anchor="b"/>
                </a:tc>
                <a:tc>
                  <a:txBody>
                    <a:bodyPr/>
                    <a:lstStyle/>
                    <a:p>
                      <a:pPr algn="r" fontAlgn="b"/>
                      <a:r>
                        <a:rPr lang="en-US" sz="1100" b="1" i="0" u="none" strike="noStrike">
                          <a:solidFill>
                            <a:srgbClr val="000000"/>
                          </a:solidFill>
                          <a:latin typeface="Cambria"/>
                        </a:rPr>
                        <a:t>838</a:t>
                      </a:r>
                    </a:p>
                  </a:txBody>
                  <a:tcPr marL="9525" marR="9525" marT="9525" marB="0" anchor="b"/>
                </a:tc>
                <a:tc>
                  <a:txBody>
                    <a:bodyPr/>
                    <a:lstStyle/>
                    <a:p>
                      <a:pPr algn="r" fontAlgn="b"/>
                      <a:r>
                        <a:rPr lang="en-US" sz="1100" b="1" i="0" u="none" strike="noStrike" dirty="0">
                          <a:solidFill>
                            <a:srgbClr val="000000"/>
                          </a:solidFill>
                          <a:latin typeface="Cambria"/>
                        </a:rPr>
                        <a:t>1632</a:t>
                      </a:r>
                    </a:p>
                  </a:txBody>
                  <a:tcPr marL="9525" marR="9525" marT="9525" marB="0" anchor="b"/>
                </a:tc>
                <a:tc>
                  <a:txBody>
                    <a:bodyPr/>
                    <a:lstStyle/>
                    <a:p>
                      <a:pPr algn="r" fontAlgn="b"/>
                      <a:r>
                        <a:rPr lang="en-US" sz="1100" b="1" i="0" u="none" strike="noStrike">
                          <a:solidFill>
                            <a:srgbClr val="000000"/>
                          </a:solidFill>
                          <a:latin typeface="Cambria"/>
                        </a:rPr>
                        <a:t>92.886</a:t>
                      </a:r>
                    </a:p>
                  </a:txBody>
                  <a:tcPr marL="9525" marR="9525" marT="9525" marB="0" anchor="b"/>
                </a:tc>
                <a:tc>
                  <a:txBody>
                    <a:bodyPr/>
                    <a:lstStyle/>
                    <a:p>
                      <a:pPr algn="r" fontAlgn="b"/>
                      <a:r>
                        <a:rPr lang="en-US" sz="1100" b="1" i="0" u="none" strike="noStrike">
                          <a:solidFill>
                            <a:srgbClr val="000000"/>
                          </a:solidFill>
                          <a:latin typeface="Cambria"/>
                        </a:rPr>
                        <a:t>794</a:t>
                      </a:r>
                    </a:p>
                  </a:txBody>
                  <a:tcPr marL="9525" marR="9525" marT="9525" marB="0" anchor="b"/>
                </a:tc>
                <a:tc>
                  <a:txBody>
                    <a:bodyPr/>
                    <a:lstStyle/>
                    <a:p>
                      <a:pPr algn="r" fontAlgn="b"/>
                      <a:r>
                        <a:rPr lang="en-US" sz="1100" b="1" i="0" u="none" strike="noStrike">
                          <a:solidFill>
                            <a:srgbClr val="000000"/>
                          </a:solidFill>
                          <a:latin typeface="Cambria"/>
                        </a:rPr>
                        <a:t>838</a:t>
                      </a:r>
                    </a:p>
                  </a:txBody>
                  <a:tcPr marL="9525" marR="9525" marT="9525" marB="0" anchor="b"/>
                </a:tc>
                <a:tc>
                  <a:txBody>
                    <a:bodyPr/>
                    <a:lstStyle/>
                    <a:p>
                      <a:pPr algn="ctr" fontAlgn="b"/>
                      <a:r>
                        <a:rPr lang="en-US" sz="1200" b="1" i="0" u="none" strike="noStrike">
                          <a:latin typeface="Cambria"/>
                        </a:rPr>
                        <a:t>1632</a:t>
                      </a:r>
                    </a:p>
                  </a:txBody>
                  <a:tcPr marL="9525" marR="9525" marT="9525" marB="0" anchor="b"/>
                </a:tc>
                <a:tc>
                  <a:txBody>
                    <a:bodyPr/>
                    <a:lstStyle/>
                    <a:p>
                      <a:pPr algn="l" fontAlgn="b"/>
                      <a:r>
                        <a:rPr lang="en-US" sz="1100" b="0" i="0" u="none" strike="noStrike" dirty="0">
                          <a:solidFill>
                            <a:srgbClr val="000000"/>
                          </a:solidFill>
                          <a:latin typeface="Cambria"/>
                        </a:rPr>
                        <a:t> </a:t>
                      </a:r>
                    </a:p>
                  </a:txBody>
                  <a:tcPr marL="9525" marR="9525" marT="9525"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HALMASHAURI YA WILAYA YA MPWAPWA</a:t>
            </a:r>
            <a:br>
              <a:rPr lang="en-US" sz="2400" b="1" dirty="0" smtClean="0"/>
            </a:br>
            <a:r>
              <a:rPr lang="en-US" sz="2400" b="1" dirty="0" smtClean="0"/>
              <a:t>IDARA YA ELIMU SEKONDARI</a:t>
            </a:r>
            <a:br>
              <a:rPr lang="en-US" sz="2400" b="1" dirty="0" smtClean="0"/>
            </a:br>
            <a:r>
              <a:rPr lang="en-US" sz="2400" b="1" dirty="0" smtClean="0"/>
              <a:t>SHULE ZILIZOSHUKA KWA UFAULU FTNA 2017 KIAMBATA B</a:t>
            </a:r>
            <a:endParaRPr lang="en-US" sz="2400" b="1" dirty="0"/>
          </a:p>
        </p:txBody>
      </p:sp>
      <p:graphicFrame>
        <p:nvGraphicFramePr>
          <p:cNvPr id="5" name="Content Placeholder 4"/>
          <p:cNvGraphicFramePr>
            <a:graphicFrameLocks noGrp="1"/>
          </p:cNvGraphicFramePr>
          <p:nvPr>
            <p:ph idx="1"/>
          </p:nvPr>
        </p:nvGraphicFramePr>
        <p:xfrm>
          <a:off x="457200" y="1600200"/>
          <a:ext cx="8229600" cy="37084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NA</a:t>
                      </a:r>
                      <a:r>
                        <a:rPr lang="en-US" baseline="0" dirty="0" smtClean="0"/>
                        <a:t> :      JINA LA SHULE DARAJA I-IV 2016                 DARAJA I-IV 2017               2017</a:t>
                      </a:r>
                      <a:endParaRPr lang="en-US" dirty="0"/>
                    </a:p>
                  </a:txBody>
                  <a:tcPr/>
                </a:tc>
              </a:tr>
            </a:tbl>
          </a:graphicData>
        </a:graphic>
      </p:graphicFrame>
      <p:graphicFrame>
        <p:nvGraphicFramePr>
          <p:cNvPr id="6" name="Table 5"/>
          <p:cNvGraphicFramePr>
            <a:graphicFrameLocks noGrp="1"/>
          </p:cNvGraphicFramePr>
          <p:nvPr/>
        </p:nvGraphicFramePr>
        <p:xfrm>
          <a:off x="457200" y="2057400"/>
          <a:ext cx="8229600" cy="4820920"/>
        </p:xfrm>
        <a:graphic>
          <a:graphicData uri="http://schemas.openxmlformats.org/drawingml/2006/table">
            <a:tbl>
              <a:tblPr firstRow="1" bandRow="1">
                <a:tableStyleId>{5C22544A-7EE6-4342-B048-85BDC9FD1C3A}</a:tableStyleId>
              </a:tblPr>
              <a:tblGrid>
                <a:gridCol w="457200"/>
                <a:gridCol w="1600200"/>
                <a:gridCol w="609600"/>
                <a:gridCol w="533400"/>
                <a:gridCol w="685800"/>
                <a:gridCol w="1051560"/>
                <a:gridCol w="822960"/>
                <a:gridCol w="822960"/>
                <a:gridCol w="822960"/>
                <a:gridCol w="822960"/>
              </a:tblGrid>
              <a:tr h="370840">
                <a:tc>
                  <a:txBody>
                    <a:bodyPr/>
                    <a:lstStyle/>
                    <a:p>
                      <a:endParaRPr lang="en-US" dirty="0"/>
                    </a:p>
                  </a:txBody>
                  <a:tcPr/>
                </a:tc>
                <a:tc>
                  <a:txBody>
                    <a:bodyPr/>
                    <a:lstStyle/>
                    <a:p>
                      <a:endParaRPr lang="en-US" dirty="0"/>
                    </a:p>
                  </a:txBody>
                  <a:tcPr/>
                </a:tc>
                <a:tc>
                  <a:txBody>
                    <a:bodyPr/>
                    <a:lstStyle/>
                    <a:p>
                      <a:r>
                        <a:rPr lang="en-US" dirty="0" smtClean="0"/>
                        <a:t>M</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a:t>
                      </a:r>
                      <a:endParaRPr lang="en-US" dirty="0"/>
                    </a:p>
                  </a:txBody>
                  <a:tcPr/>
                </a:tc>
                <a:tc>
                  <a:txBody>
                    <a:bodyPr/>
                    <a:lstStyle/>
                    <a:p>
                      <a:r>
                        <a:rPr lang="en-US" dirty="0" smtClean="0"/>
                        <a:t>M</a:t>
                      </a:r>
                      <a:endParaRPr lang="en-US" dirty="0"/>
                    </a:p>
                  </a:txBody>
                  <a:tcPr/>
                </a:tc>
                <a:tc>
                  <a:txBody>
                    <a:bodyPr/>
                    <a:lstStyle/>
                    <a:p>
                      <a:r>
                        <a:rPr lang="en-US" dirty="0" smtClean="0"/>
                        <a:t>F</a:t>
                      </a:r>
                      <a:endParaRPr lang="en-US" dirty="0"/>
                    </a:p>
                  </a:txBody>
                  <a:tcPr/>
                </a:tc>
                <a:tc>
                  <a:txBody>
                    <a:bodyPr/>
                    <a:lstStyle/>
                    <a:p>
                      <a:r>
                        <a:rPr lang="en-US" dirty="0" smtClean="0"/>
                        <a:t>T</a:t>
                      </a:r>
                      <a:endParaRPr lang="en-US" dirty="0"/>
                    </a:p>
                  </a:txBody>
                  <a:tcPr/>
                </a:tc>
                <a:tc>
                  <a:txBody>
                    <a:bodyPr/>
                    <a:lstStyle/>
                    <a:p>
                      <a:r>
                        <a:rPr lang="en-US" dirty="0" smtClean="0"/>
                        <a:t>%</a:t>
                      </a:r>
                      <a:endParaRPr lang="en-US" dirty="0"/>
                    </a:p>
                  </a:txBody>
                  <a:tcPr/>
                </a:tc>
              </a:tr>
              <a:tr h="370840">
                <a:tc>
                  <a:txBody>
                    <a:bodyPr/>
                    <a:lstStyle/>
                    <a:p>
                      <a:r>
                        <a:rPr lang="en-US" dirty="0" smtClean="0"/>
                        <a:t>1</a:t>
                      </a:r>
                      <a:endParaRPr lang="en-US" dirty="0"/>
                    </a:p>
                  </a:txBody>
                  <a:tcPr/>
                </a:tc>
                <a:tc>
                  <a:txBody>
                    <a:bodyPr/>
                    <a:lstStyle/>
                    <a:p>
                      <a:r>
                        <a:rPr lang="en-US" sz="1400" dirty="0" smtClean="0"/>
                        <a:t>CHINYIKA</a:t>
                      </a:r>
                      <a:endParaRPr lang="en-US" sz="1400" dirty="0"/>
                    </a:p>
                  </a:txBody>
                  <a:tcPr/>
                </a:tc>
                <a:tc>
                  <a:txBody>
                    <a:bodyPr/>
                    <a:lstStyle/>
                    <a:p>
                      <a:r>
                        <a:rPr lang="en-US" dirty="0" smtClean="0"/>
                        <a:t>19</a:t>
                      </a:r>
                      <a:endParaRPr lang="en-US" dirty="0"/>
                    </a:p>
                  </a:txBody>
                  <a:tcPr/>
                </a:tc>
                <a:tc>
                  <a:txBody>
                    <a:bodyPr/>
                    <a:lstStyle/>
                    <a:p>
                      <a:r>
                        <a:rPr lang="en-US" dirty="0" smtClean="0"/>
                        <a:t>10</a:t>
                      </a:r>
                      <a:endParaRPr lang="en-US" dirty="0"/>
                    </a:p>
                  </a:txBody>
                  <a:tcPr/>
                </a:tc>
                <a:tc>
                  <a:txBody>
                    <a:bodyPr/>
                    <a:lstStyle/>
                    <a:p>
                      <a:r>
                        <a:rPr lang="en-US" dirty="0" smtClean="0"/>
                        <a:t>29</a:t>
                      </a:r>
                      <a:endParaRPr lang="en-US" dirty="0"/>
                    </a:p>
                  </a:txBody>
                  <a:tcPr/>
                </a:tc>
                <a:tc>
                  <a:txBody>
                    <a:bodyPr/>
                    <a:lstStyle/>
                    <a:p>
                      <a:r>
                        <a:rPr lang="en-US" dirty="0" smtClean="0"/>
                        <a:t>100.0</a:t>
                      </a:r>
                      <a:endParaRPr lang="en-US" dirty="0"/>
                    </a:p>
                  </a:txBody>
                  <a:tcPr/>
                </a:tc>
                <a:tc>
                  <a:txBody>
                    <a:bodyPr/>
                    <a:lstStyle/>
                    <a:p>
                      <a:r>
                        <a:rPr lang="en-US" dirty="0" smtClean="0"/>
                        <a:t>19</a:t>
                      </a:r>
                      <a:endParaRPr lang="en-US" dirty="0"/>
                    </a:p>
                  </a:txBody>
                  <a:tcPr/>
                </a:tc>
                <a:tc>
                  <a:txBody>
                    <a:bodyPr/>
                    <a:lstStyle/>
                    <a:p>
                      <a:r>
                        <a:rPr lang="en-US" dirty="0" smtClean="0"/>
                        <a:t>10</a:t>
                      </a:r>
                      <a:endParaRPr lang="en-US" dirty="0"/>
                    </a:p>
                  </a:txBody>
                  <a:tcPr/>
                </a:tc>
                <a:tc>
                  <a:txBody>
                    <a:bodyPr/>
                    <a:lstStyle/>
                    <a:p>
                      <a:r>
                        <a:rPr lang="en-US" dirty="0" smtClean="0"/>
                        <a:t>29</a:t>
                      </a:r>
                      <a:endParaRPr lang="en-US" dirty="0"/>
                    </a:p>
                  </a:txBody>
                  <a:tcPr/>
                </a:tc>
                <a:tc>
                  <a:txBody>
                    <a:bodyPr/>
                    <a:lstStyle/>
                    <a:p>
                      <a:r>
                        <a:rPr lang="en-US" dirty="0" smtClean="0"/>
                        <a:t>96</a:t>
                      </a:r>
                      <a:endParaRPr lang="en-US" dirty="0"/>
                    </a:p>
                  </a:txBody>
                  <a:tcPr/>
                </a:tc>
              </a:tr>
              <a:tr h="370840">
                <a:tc>
                  <a:txBody>
                    <a:bodyPr/>
                    <a:lstStyle/>
                    <a:p>
                      <a:r>
                        <a:rPr lang="en-US" dirty="0" smtClean="0"/>
                        <a:t>2</a:t>
                      </a:r>
                      <a:endParaRPr lang="en-US" dirty="0"/>
                    </a:p>
                  </a:txBody>
                  <a:tcPr/>
                </a:tc>
                <a:tc>
                  <a:txBody>
                    <a:bodyPr/>
                    <a:lstStyle/>
                    <a:p>
                      <a:r>
                        <a:rPr lang="en-US" sz="1400" dirty="0" smtClean="0"/>
                        <a:t>MIMASS</a:t>
                      </a:r>
                      <a:endParaRPr lang="en-US" sz="1400" dirty="0"/>
                    </a:p>
                  </a:txBody>
                  <a:tcPr/>
                </a:tc>
                <a:tc>
                  <a:txBody>
                    <a:bodyPr/>
                    <a:lstStyle/>
                    <a:p>
                      <a:r>
                        <a:rPr lang="en-US" dirty="0" smtClean="0"/>
                        <a:t>16</a:t>
                      </a:r>
                      <a:endParaRPr lang="en-US" dirty="0"/>
                    </a:p>
                  </a:txBody>
                  <a:tcPr/>
                </a:tc>
                <a:tc>
                  <a:txBody>
                    <a:bodyPr/>
                    <a:lstStyle/>
                    <a:p>
                      <a:r>
                        <a:rPr lang="en-US" dirty="0" smtClean="0"/>
                        <a:t>28</a:t>
                      </a:r>
                      <a:endParaRPr lang="en-US" dirty="0"/>
                    </a:p>
                  </a:txBody>
                  <a:tcPr/>
                </a:tc>
                <a:tc>
                  <a:txBody>
                    <a:bodyPr/>
                    <a:lstStyle/>
                    <a:p>
                      <a:r>
                        <a:rPr lang="en-US" dirty="0" smtClean="0"/>
                        <a:t>44</a:t>
                      </a:r>
                      <a:endParaRPr lang="en-US" dirty="0"/>
                    </a:p>
                  </a:txBody>
                  <a:tcPr/>
                </a:tc>
                <a:tc>
                  <a:txBody>
                    <a:bodyPr/>
                    <a:lstStyle/>
                    <a:p>
                      <a:r>
                        <a:rPr lang="en-US" dirty="0" smtClean="0"/>
                        <a:t>100.0</a:t>
                      </a:r>
                      <a:endParaRPr lang="en-US" dirty="0"/>
                    </a:p>
                  </a:txBody>
                  <a:tcPr/>
                </a:tc>
                <a:tc>
                  <a:txBody>
                    <a:bodyPr/>
                    <a:lstStyle/>
                    <a:p>
                      <a:r>
                        <a:rPr lang="en-US" dirty="0" smtClean="0"/>
                        <a:t>16</a:t>
                      </a:r>
                      <a:endParaRPr lang="en-US" dirty="0"/>
                    </a:p>
                  </a:txBody>
                  <a:tcPr/>
                </a:tc>
                <a:tc>
                  <a:txBody>
                    <a:bodyPr/>
                    <a:lstStyle/>
                    <a:p>
                      <a:r>
                        <a:rPr lang="en-US" dirty="0" smtClean="0"/>
                        <a:t>28</a:t>
                      </a:r>
                      <a:endParaRPr lang="en-US" dirty="0"/>
                    </a:p>
                  </a:txBody>
                  <a:tcPr/>
                </a:tc>
                <a:tc>
                  <a:txBody>
                    <a:bodyPr/>
                    <a:lstStyle/>
                    <a:p>
                      <a:r>
                        <a:rPr lang="en-US" dirty="0" smtClean="0"/>
                        <a:t>44</a:t>
                      </a:r>
                      <a:endParaRPr lang="en-US" dirty="0"/>
                    </a:p>
                  </a:txBody>
                  <a:tcPr/>
                </a:tc>
                <a:tc>
                  <a:txBody>
                    <a:bodyPr/>
                    <a:lstStyle/>
                    <a:p>
                      <a:r>
                        <a:rPr lang="en-US" dirty="0" smtClean="0"/>
                        <a:t>90</a:t>
                      </a:r>
                      <a:endParaRPr lang="en-US" dirty="0"/>
                    </a:p>
                  </a:txBody>
                  <a:tcPr/>
                </a:tc>
              </a:tr>
              <a:tr h="370840">
                <a:tc>
                  <a:txBody>
                    <a:bodyPr/>
                    <a:lstStyle/>
                    <a:p>
                      <a:r>
                        <a:rPr lang="en-US" dirty="0" smtClean="0"/>
                        <a:t>3</a:t>
                      </a:r>
                      <a:endParaRPr lang="en-US" dirty="0"/>
                    </a:p>
                  </a:txBody>
                  <a:tcPr/>
                </a:tc>
                <a:tc>
                  <a:txBody>
                    <a:bodyPr/>
                    <a:lstStyle/>
                    <a:p>
                      <a:r>
                        <a:rPr lang="en-US" sz="1400" dirty="0" smtClean="0"/>
                        <a:t>MASA SS</a:t>
                      </a:r>
                      <a:endParaRPr lang="en-US" sz="1400" dirty="0"/>
                    </a:p>
                  </a:txBody>
                  <a:tcPr/>
                </a:tc>
                <a:tc>
                  <a:txBody>
                    <a:bodyPr/>
                    <a:lstStyle/>
                    <a:p>
                      <a:r>
                        <a:rPr lang="en-US" dirty="0" smtClean="0"/>
                        <a:t>19</a:t>
                      </a:r>
                      <a:endParaRPr lang="en-US" dirty="0"/>
                    </a:p>
                  </a:txBody>
                  <a:tcPr/>
                </a:tc>
                <a:tc>
                  <a:txBody>
                    <a:bodyPr/>
                    <a:lstStyle/>
                    <a:p>
                      <a:r>
                        <a:rPr lang="en-US" dirty="0" smtClean="0"/>
                        <a:t>27</a:t>
                      </a:r>
                      <a:endParaRPr lang="en-US" dirty="0"/>
                    </a:p>
                  </a:txBody>
                  <a:tcPr/>
                </a:tc>
                <a:tc>
                  <a:txBody>
                    <a:bodyPr/>
                    <a:lstStyle/>
                    <a:p>
                      <a:r>
                        <a:rPr lang="en-US" dirty="0" smtClean="0"/>
                        <a:t>46</a:t>
                      </a:r>
                      <a:endParaRPr lang="en-US" dirty="0"/>
                    </a:p>
                  </a:txBody>
                  <a:tcPr/>
                </a:tc>
                <a:tc>
                  <a:txBody>
                    <a:bodyPr/>
                    <a:lstStyle/>
                    <a:p>
                      <a:r>
                        <a:rPr lang="en-US" dirty="0" smtClean="0"/>
                        <a:t>97.9</a:t>
                      </a:r>
                      <a:endParaRPr lang="en-US" dirty="0"/>
                    </a:p>
                  </a:txBody>
                  <a:tcPr/>
                </a:tc>
                <a:tc>
                  <a:txBody>
                    <a:bodyPr/>
                    <a:lstStyle/>
                    <a:p>
                      <a:r>
                        <a:rPr lang="en-US" dirty="0" smtClean="0"/>
                        <a:t>19</a:t>
                      </a:r>
                      <a:endParaRPr lang="en-US" dirty="0"/>
                    </a:p>
                  </a:txBody>
                  <a:tcPr/>
                </a:tc>
                <a:tc>
                  <a:txBody>
                    <a:bodyPr/>
                    <a:lstStyle/>
                    <a:p>
                      <a:r>
                        <a:rPr lang="en-US" dirty="0" smtClean="0"/>
                        <a:t>27</a:t>
                      </a:r>
                      <a:endParaRPr lang="en-US" dirty="0"/>
                    </a:p>
                  </a:txBody>
                  <a:tcPr/>
                </a:tc>
                <a:tc>
                  <a:txBody>
                    <a:bodyPr/>
                    <a:lstStyle/>
                    <a:p>
                      <a:r>
                        <a:rPr lang="en-US" dirty="0" smtClean="0"/>
                        <a:t>46</a:t>
                      </a:r>
                      <a:endParaRPr lang="en-US" dirty="0"/>
                    </a:p>
                  </a:txBody>
                  <a:tcPr/>
                </a:tc>
                <a:tc>
                  <a:txBody>
                    <a:bodyPr/>
                    <a:lstStyle/>
                    <a:p>
                      <a:r>
                        <a:rPr lang="en-US" dirty="0" smtClean="0"/>
                        <a:t>81</a:t>
                      </a:r>
                      <a:endParaRPr lang="en-US" dirty="0"/>
                    </a:p>
                  </a:txBody>
                  <a:tcPr/>
                </a:tc>
              </a:tr>
              <a:tr h="370840">
                <a:tc>
                  <a:txBody>
                    <a:bodyPr/>
                    <a:lstStyle/>
                    <a:p>
                      <a:r>
                        <a:rPr lang="en-US" dirty="0" smtClean="0"/>
                        <a:t>4</a:t>
                      </a:r>
                      <a:endParaRPr lang="en-US" dirty="0"/>
                    </a:p>
                  </a:txBody>
                  <a:tcPr/>
                </a:tc>
                <a:tc>
                  <a:txBody>
                    <a:bodyPr/>
                    <a:lstStyle/>
                    <a:p>
                      <a:r>
                        <a:rPr lang="en-US" sz="1400" dirty="0" smtClean="0"/>
                        <a:t>LUHUNDWA SS</a:t>
                      </a:r>
                      <a:endParaRPr lang="en-US" sz="1400" dirty="0"/>
                    </a:p>
                  </a:txBody>
                  <a:tcPr/>
                </a:tc>
                <a:tc>
                  <a:txBody>
                    <a:bodyPr/>
                    <a:lstStyle/>
                    <a:p>
                      <a:r>
                        <a:rPr lang="en-US" dirty="0" smtClean="0"/>
                        <a:t>30</a:t>
                      </a:r>
                      <a:endParaRPr lang="en-US" dirty="0"/>
                    </a:p>
                  </a:txBody>
                  <a:tcPr/>
                </a:tc>
                <a:tc>
                  <a:txBody>
                    <a:bodyPr/>
                    <a:lstStyle/>
                    <a:p>
                      <a:r>
                        <a:rPr lang="en-US" dirty="0" smtClean="0"/>
                        <a:t>15</a:t>
                      </a:r>
                      <a:endParaRPr lang="en-US" dirty="0"/>
                    </a:p>
                  </a:txBody>
                  <a:tcPr/>
                </a:tc>
                <a:tc>
                  <a:txBody>
                    <a:bodyPr/>
                    <a:lstStyle/>
                    <a:p>
                      <a:r>
                        <a:rPr lang="en-US" dirty="0" smtClean="0"/>
                        <a:t>45</a:t>
                      </a:r>
                      <a:endParaRPr lang="en-US" dirty="0"/>
                    </a:p>
                  </a:txBody>
                  <a:tcPr/>
                </a:tc>
                <a:tc>
                  <a:txBody>
                    <a:bodyPr/>
                    <a:lstStyle/>
                    <a:p>
                      <a:r>
                        <a:rPr lang="en-US" dirty="0" smtClean="0"/>
                        <a:t>97.8</a:t>
                      </a:r>
                      <a:endParaRPr lang="en-US" dirty="0"/>
                    </a:p>
                  </a:txBody>
                  <a:tcPr/>
                </a:tc>
                <a:tc>
                  <a:txBody>
                    <a:bodyPr/>
                    <a:lstStyle/>
                    <a:p>
                      <a:r>
                        <a:rPr lang="en-US" dirty="0" smtClean="0"/>
                        <a:t>30</a:t>
                      </a:r>
                      <a:endParaRPr lang="en-US" dirty="0"/>
                    </a:p>
                  </a:txBody>
                  <a:tcPr/>
                </a:tc>
                <a:tc>
                  <a:txBody>
                    <a:bodyPr/>
                    <a:lstStyle/>
                    <a:p>
                      <a:r>
                        <a:rPr lang="en-US" dirty="0" smtClean="0"/>
                        <a:t>15</a:t>
                      </a:r>
                      <a:endParaRPr lang="en-US" dirty="0"/>
                    </a:p>
                  </a:txBody>
                  <a:tcPr/>
                </a:tc>
                <a:tc>
                  <a:txBody>
                    <a:bodyPr/>
                    <a:lstStyle/>
                    <a:p>
                      <a:r>
                        <a:rPr lang="en-US" dirty="0" smtClean="0"/>
                        <a:t>45</a:t>
                      </a:r>
                      <a:endParaRPr lang="en-US" dirty="0"/>
                    </a:p>
                  </a:txBody>
                  <a:tcPr/>
                </a:tc>
                <a:tc>
                  <a:txBody>
                    <a:bodyPr/>
                    <a:lstStyle/>
                    <a:p>
                      <a:r>
                        <a:rPr lang="en-US" dirty="0" smtClean="0"/>
                        <a:t>93</a:t>
                      </a:r>
                      <a:endParaRPr lang="en-US" dirty="0"/>
                    </a:p>
                  </a:txBody>
                  <a:tcPr/>
                </a:tc>
              </a:tr>
              <a:tr h="370840">
                <a:tc>
                  <a:txBody>
                    <a:bodyPr/>
                    <a:lstStyle/>
                    <a:p>
                      <a:r>
                        <a:rPr lang="en-US" dirty="0" smtClean="0"/>
                        <a:t>5</a:t>
                      </a:r>
                      <a:endParaRPr lang="en-US" dirty="0"/>
                    </a:p>
                  </a:txBody>
                  <a:tcPr/>
                </a:tc>
                <a:tc>
                  <a:txBody>
                    <a:bodyPr/>
                    <a:lstStyle/>
                    <a:p>
                      <a:r>
                        <a:rPr lang="en-US" sz="1400" dirty="0" smtClean="0"/>
                        <a:t>PWAGA SS</a:t>
                      </a:r>
                      <a:endParaRPr lang="en-US" sz="1400" dirty="0"/>
                    </a:p>
                  </a:txBody>
                  <a:tcPr/>
                </a:tc>
                <a:tc>
                  <a:txBody>
                    <a:bodyPr/>
                    <a:lstStyle/>
                    <a:p>
                      <a:r>
                        <a:rPr lang="en-US" dirty="0" smtClean="0"/>
                        <a:t>53</a:t>
                      </a:r>
                      <a:endParaRPr lang="en-US" dirty="0"/>
                    </a:p>
                  </a:txBody>
                  <a:tcPr/>
                </a:tc>
                <a:tc>
                  <a:txBody>
                    <a:bodyPr/>
                    <a:lstStyle/>
                    <a:p>
                      <a:r>
                        <a:rPr lang="en-US" dirty="0" smtClean="0"/>
                        <a:t>42</a:t>
                      </a:r>
                      <a:endParaRPr lang="en-US" dirty="0"/>
                    </a:p>
                  </a:txBody>
                  <a:tcPr/>
                </a:tc>
                <a:tc>
                  <a:txBody>
                    <a:bodyPr/>
                    <a:lstStyle/>
                    <a:p>
                      <a:r>
                        <a:rPr lang="en-US" dirty="0" smtClean="0"/>
                        <a:t>95</a:t>
                      </a:r>
                      <a:endParaRPr lang="en-US" dirty="0"/>
                    </a:p>
                  </a:txBody>
                  <a:tcPr/>
                </a:tc>
                <a:tc>
                  <a:txBody>
                    <a:bodyPr/>
                    <a:lstStyle/>
                    <a:p>
                      <a:r>
                        <a:rPr lang="en-US" dirty="0" smtClean="0"/>
                        <a:t>90.5</a:t>
                      </a:r>
                      <a:endParaRPr lang="en-US" dirty="0"/>
                    </a:p>
                  </a:txBody>
                  <a:tcPr/>
                </a:tc>
                <a:tc>
                  <a:txBody>
                    <a:bodyPr/>
                    <a:lstStyle/>
                    <a:p>
                      <a:r>
                        <a:rPr lang="en-US" dirty="0" smtClean="0"/>
                        <a:t>53</a:t>
                      </a:r>
                      <a:endParaRPr lang="en-US" dirty="0"/>
                    </a:p>
                  </a:txBody>
                  <a:tcPr/>
                </a:tc>
                <a:tc>
                  <a:txBody>
                    <a:bodyPr/>
                    <a:lstStyle/>
                    <a:p>
                      <a:r>
                        <a:rPr lang="en-US" dirty="0" smtClean="0"/>
                        <a:t>42</a:t>
                      </a:r>
                      <a:endParaRPr lang="en-US" dirty="0"/>
                    </a:p>
                  </a:txBody>
                  <a:tcPr/>
                </a:tc>
                <a:tc>
                  <a:txBody>
                    <a:bodyPr/>
                    <a:lstStyle/>
                    <a:p>
                      <a:r>
                        <a:rPr lang="en-US" dirty="0" smtClean="0"/>
                        <a:t>95</a:t>
                      </a:r>
                      <a:endParaRPr lang="en-US" dirty="0"/>
                    </a:p>
                  </a:txBody>
                  <a:tcPr/>
                </a:tc>
                <a:tc>
                  <a:txBody>
                    <a:bodyPr/>
                    <a:lstStyle/>
                    <a:p>
                      <a:r>
                        <a:rPr lang="en-US" dirty="0" smtClean="0"/>
                        <a:t>90</a:t>
                      </a:r>
                      <a:endParaRPr lang="en-US" dirty="0"/>
                    </a:p>
                  </a:txBody>
                  <a:tcPr/>
                </a:tc>
              </a:tr>
              <a:tr h="370840">
                <a:tc>
                  <a:txBody>
                    <a:bodyPr/>
                    <a:lstStyle/>
                    <a:p>
                      <a:r>
                        <a:rPr lang="en-US" dirty="0" smtClean="0"/>
                        <a:t>6</a:t>
                      </a:r>
                      <a:endParaRPr lang="en-US" dirty="0"/>
                    </a:p>
                  </a:txBody>
                  <a:tcPr/>
                </a:tc>
                <a:tc>
                  <a:txBody>
                    <a:bodyPr/>
                    <a:lstStyle/>
                    <a:p>
                      <a:r>
                        <a:rPr lang="en-US" sz="1400" dirty="0" smtClean="0"/>
                        <a:t>VINGHAWE SS</a:t>
                      </a:r>
                      <a:endParaRPr lang="en-US" sz="1400"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57</a:t>
                      </a:r>
                      <a:endParaRPr lang="en-US" dirty="0"/>
                    </a:p>
                  </a:txBody>
                  <a:tcPr/>
                </a:tc>
                <a:tc>
                  <a:txBody>
                    <a:bodyPr/>
                    <a:lstStyle/>
                    <a:p>
                      <a:r>
                        <a:rPr lang="en-US" dirty="0" smtClean="0"/>
                        <a:t>89.1</a:t>
                      </a:r>
                      <a:endParaRPr lang="en-US" dirty="0"/>
                    </a:p>
                  </a:txBody>
                  <a:tcPr/>
                </a:tc>
                <a:tc>
                  <a:txBody>
                    <a:bodyPr/>
                    <a:lstStyle/>
                    <a:p>
                      <a:r>
                        <a:rPr lang="en-US" dirty="0" smtClean="0"/>
                        <a:t>28</a:t>
                      </a:r>
                      <a:endParaRPr lang="en-US" dirty="0"/>
                    </a:p>
                  </a:txBody>
                  <a:tcPr/>
                </a:tc>
                <a:tc>
                  <a:txBody>
                    <a:bodyPr/>
                    <a:lstStyle/>
                    <a:p>
                      <a:r>
                        <a:rPr lang="en-US" dirty="0" smtClean="0"/>
                        <a:t>29</a:t>
                      </a:r>
                      <a:endParaRPr lang="en-US" dirty="0"/>
                    </a:p>
                  </a:txBody>
                  <a:tcPr/>
                </a:tc>
                <a:tc>
                  <a:txBody>
                    <a:bodyPr/>
                    <a:lstStyle/>
                    <a:p>
                      <a:r>
                        <a:rPr lang="en-US" dirty="0" smtClean="0"/>
                        <a:t>57</a:t>
                      </a:r>
                      <a:endParaRPr lang="en-US" dirty="0"/>
                    </a:p>
                  </a:txBody>
                  <a:tcPr/>
                </a:tc>
                <a:tc>
                  <a:txBody>
                    <a:bodyPr/>
                    <a:lstStyle/>
                    <a:p>
                      <a:r>
                        <a:rPr lang="en-US" dirty="0" smtClean="0"/>
                        <a:t>88</a:t>
                      </a:r>
                      <a:endParaRPr lang="en-US" dirty="0"/>
                    </a:p>
                  </a:txBody>
                  <a:tcPr/>
                </a:tc>
              </a:tr>
              <a:tr h="370840">
                <a:tc>
                  <a:txBody>
                    <a:bodyPr/>
                    <a:lstStyle/>
                    <a:p>
                      <a:r>
                        <a:rPr lang="en-US" dirty="0" smtClean="0"/>
                        <a:t>7</a:t>
                      </a:r>
                      <a:endParaRPr lang="en-US" dirty="0"/>
                    </a:p>
                  </a:txBody>
                  <a:tcPr/>
                </a:tc>
                <a:tc>
                  <a:txBody>
                    <a:bodyPr/>
                    <a:lstStyle/>
                    <a:p>
                      <a:r>
                        <a:rPr lang="en-US" sz="1400" dirty="0" smtClean="0"/>
                        <a:t>MBUGA SS</a:t>
                      </a:r>
                      <a:endParaRPr lang="en-US" sz="1400" dirty="0"/>
                    </a:p>
                  </a:txBody>
                  <a:tcPr/>
                </a:tc>
                <a:tc>
                  <a:txBody>
                    <a:bodyPr/>
                    <a:lstStyle/>
                    <a:p>
                      <a:r>
                        <a:rPr lang="en-US" dirty="0" smtClean="0"/>
                        <a:t>19</a:t>
                      </a:r>
                      <a:endParaRPr lang="en-US" dirty="0"/>
                    </a:p>
                  </a:txBody>
                  <a:tcPr/>
                </a:tc>
                <a:tc>
                  <a:txBody>
                    <a:bodyPr/>
                    <a:lstStyle/>
                    <a:p>
                      <a:r>
                        <a:rPr lang="en-US" dirty="0" smtClean="0"/>
                        <a:t>33</a:t>
                      </a:r>
                      <a:endParaRPr lang="en-US" dirty="0"/>
                    </a:p>
                  </a:txBody>
                  <a:tcPr/>
                </a:tc>
                <a:tc>
                  <a:txBody>
                    <a:bodyPr/>
                    <a:lstStyle/>
                    <a:p>
                      <a:r>
                        <a:rPr lang="en-US" dirty="0" smtClean="0"/>
                        <a:t>52</a:t>
                      </a:r>
                      <a:endParaRPr lang="en-US" dirty="0"/>
                    </a:p>
                  </a:txBody>
                  <a:tcPr/>
                </a:tc>
                <a:tc>
                  <a:txBody>
                    <a:bodyPr/>
                    <a:lstStyle/>
                    <a:p>
                      <a:r>
                        <a:rPr lang="en-US" dirty="0" smtClean="0"/>
                        <a:t>86.7</a:t>
                      </a:r>
                      <a:endParaRPr lang="en-US" dirty="0"/>
                    </a:p>
                  </a:txBody>
                  <a:tcPr/>
                </a:tc>
                <a:tc>
                  <a:txBody>
                    <a:bodyPr/>
                    <a:lstStyle/>
                    <a:p>
                      <a:r>
                        <a:rPr lang="en-US" dirty="0" smtClean="0"/>
                        <a:t>19</a:t>
                      </a:r>
                      <a:endParaRPr lang="en-US" dirty="0"/>
                    </a:p>
                  </a:txBody>
                  <a:tcPr/>
                </a:tc>
                <a:tc>
                  <a:txBody>
                    <a:bodyPr/>
                    <a:lstStyle/>
                    <a:p>
                      <a:r>
                        <a:rPr lang="en-US" dirty="0" smtClean="0"/>
                        <a:t>33</a:t>
                      </a:r>
                      <a:endParaRPr lang="en-US" dirty="0"/>
                    </a:p>
                  </a:txBody>
                  <a:tcPr/>
                </a:tc>
                <a:tc>
                  <a:txBody>
                    <a:bodyPr/>
                    <a:lstStyle/>
                    <a:p>
                      <a:r>
                        <a:rPr lang="en-US" dirty="0" smtClean="0"/>
                        <a:t>52</a:t>
                      </a:r>
                      <a:endParaRPr lang="en-US" dirty="0"/>
                    </a:p>
                  </a:txBody>
                  <a:tcPr/>
                </a:tc>
                <a:tc>
                  <a:txBody>
                    <a:bodyPr/>
                    <a:lstStyle/>
                    <a:p>
                      <a:r>
                        <a:rPr lang="en-US" dirty="0" smtClean="0"/>
                        <a:t>83</a:t>
                      </a:r>
                      <a:endParaRPr lang="en-US" dirty="0"/>
                    </a:p>
                  </a:txBody>
                  <a:tcPr/>
                </a:tc>
              </a:tr>
              <a:tr h="370840">
                <a:tc>
                  <a:txBody>
                    <a:bodyPr/>
                    <a:lstStyle/>
                    <a:p>
                      <a:r>
                        <a:rPr lang="en-US" dirty="0" smtClean="0"/>
                        <a:t>8</a:t>
                      </a:r>
                      <a:endParaRPr lang="en-US" dirty="0"/>
                    </a:p>
                  </a:txBody>
                  <a:tcPr/>
                </a:tc>
                <a:tc>
                  <a:txBody>
                    <a:bodyPr/>
                    <a:lstStyle/>
                    <a:p>
                      <a:r>
                        <a:rPr lang="en-US" sz="1400" dirty="0" smtClean="0"/>
                        <a:t>KIMAGHAI</a:t>
                      </a:r>
                      <a:endParaRPr lang="en-US" sz="1400" dirty="0"/>
                    </a:p>
                  </a:txBody>
                  <a:tcPr/>
                </a:tc>
                <a:tc>
                  <a:txBody>
                    <a:bodyPr/>
                    <a:lstStyle/>
                    <a:p>
                      <a:r>
                        <a:rPr lang="en-US" dirty="0" smtClean="0"/>
                        <a:t>40</a:t>
                      </a:r>
                      <a:endParaRPr lang="en-US" dirty="0"/>
                    </a:p>
                  </a:txBody>
                  <a:tcPr/>
                </a:tc>
                <a:tc>
                  <a:txBody>
                    <a:bodyPr/>
                    <a:lstStyle/>
                    <a:p>
                      <a:r>
                        <a:rPr lang="en-US" dirty="0" smtClean="0"/>
                        <a:t>49</a:t>
                      </a:r>
                      <a:endParaRPr lang="en-US" dirty="0"/>
                    </a:p>
                  </a:txBody>
                  <a:tcPr/>
                </a:tc>
                <a:tc>
                  <a:txBody>
                    <a:bodyPr/>
                    <a:lstStyle/>
                    <a:p>
                      <a:r>
                        <a:rPr lang="en-US" dirty="0" smtClean="0"/>
                        <a:t>89</a:t>
                      </a:r>
                      <a:endParaRPr lang="en-US" dirty="0"/>
                    </a:p>
                  </a:txBody>
                  <a:tcPr/>
                </a:tc>
                <a:tc>
                  <a:txBody>
                    <a:bodyPr/>
                    <a:lstStyle/>
                    <a:p>
                      <a:r>
                        <a:rPr lang="en-US" dirty="0" smtClean="0"/>
                        <a:t>95.9</a:t>
                      </a:r>
                      <a:endParaRPr lang="en-US" dirty="0"/>
                    </a:p>
                  </a:txBody>
                  <a:tcPr/>
                </a:tc>
                <a:tc>
                  <a:txBody>
                    <a:bodyPr/>
                    <a:lstStyle/>
                    <a:p>
                      <a:r>
                        <a:rPr lang="en-US" dirty="0" smtClean="0"/>
                        <a:t>52</a:t>
                      </a:r>
                      <a:endParaRPr lang="en-US" dirty="0"/>
                    </a:p>
                  </a:txBody>
                  <a:tcPr/>
                </a:tc>
                <a:tc>
                  <a:txBody>
                    <a:bodyPr/>
                    <a:lstStyle/>
                    <a:p>
                      <a:r>
                        <a:rPr lang="en-US" dirty="0" smtClean="0"/>
                        <a:t>79</a:t>
                      </a:r>
                      <a:endParaRPr lang="en-US" dirty="0"/>
                    </a:p>
                  </a:txBody>
                  <a:tcPr/>
                </a:tc>
                <a:tc>
                  <a:txBody>
                    <a:bodyPr/>
                    <a:lstStyle/>
                    <a:p>
                      <a:r>
                        <a:rPr lang="en-US" dirty="0" smtClean="0"/>
                        <a:t>131</a:t>
                      </a:r>
                      <a:endParaRPr lang="en-US" dirty="0"/>
                    </a:p>
                  </a:txBody>
                  <a:tcPr/>
                </a:tc>
                <a:tc>
                  <a:txBody>
                    <a:bodyPr/>
                    <a:lstStyle/>
                    <a:p>
                      <a:r>
                        <a:rPr lang="en-US" dirty="0" smtClean="0"/>
                        <a:t>87</a:t>
                      </a:r>
                      <a:endParaRPr lang="en-US" dirty="0"/>
                    </a:p>
                  </a:txBody>
                  <a:tcPr/>
                </a:tc>
              </a:tr>
              <a:tr h="370840">
                <a:tc>
                  <a:txBody>
                    <a:bodyPr/>
                    <a:lstStyle/>
                    <a:p>
                      <a:r>
                        <a:rPr lang="en-US" dirty="0" smtClean="0"/>
                        <a:t>9</a:t>
                      </a:r>
                      <a:endParaRPr lang="en-US" dirty="0"/>
                    </a:p>
                  </a:txBody>
                  <a:tcPr/>
                </a:tc>
                <a:tc>
                  <a:txBody>
                    <a:bodyPr/>
                    <a:lstStyle/>
                    <a:p>
                      <a:r>
                        <a:rPr lang="en-US" sz="1400" dirty="0" smtClean="0"/>
                        <a:t>CHUNYU</a:t>
                      </a:r>
                      <a:endParaRPr lang="en-US" sz="1400" dirty="0"/>
                    </a:p>
                  </a:txBody>
                  <a:tcPr/>
                </a:tc>
                <a:tc>
                  <a:txBody>
                    <a:bodyPr/>
                    <a:lstStyle/>
                    <a:p>
                      <a:r>
                        <a:rPr lang="en-US" dirty="0" smtClean="0"/>
                        <a:t>17</a:t>
                      </a:r>
                      <a:endParaRPr lang="en-US" dirty="0"/>
                    </a:p>
                  </a:txBody>
                  <a:tcPr/>
                </a:tc>
                <a:tc>
                  <a:txBody>
                    <a:bodyPr/>
                    <a:lstStyle/>
                    <a:p>
                      <a:r>
                        <a:rPr lang="en-US" dirty="0" smtClean="0"/>
                        <a:t>23</a:t>
                      </a:r>
                      <a:endParaRPr lang="en-US" dirty="0"/>
                    </a:p>
                  </a:txBody>
                  <a:tcPr/>
                </a:tc>
                <a:tc>
                  <a:txBody>
                    <a:bodyPr/>
                    <a:lstStyle/>
                    <a:p>
                      <a:r>
                        <a:rPr lang="en-US" dirty="0" smtClean="0"/>
                        <a:t>40</a:t>
                      </a:r>
                      <a:endParaRPr lang="en-US" dirty="0"/>
                    </a:p>
                  </a:txBody>
                  <a:tcPr/>
                </a:tc>
                <a:tc>
                  <a:txBody>
                    <a:bodyPr/>
                    <a:lstStyle/>
                    <a:p>
                      <a:r>
                        <a:rPr lang="en-US" dirty="0" smtClean="0"/>
                        <a:t>92.0</a:t>
                      </a:r>
                      <a:endParaRPr lang="en-US" dirty="0"/>
                    </a:p>
                  </a:txBody>
                  <a:tcPr/>
                </a:tc>
                <a:tc>
                  <a:txBody>
                    <a:bodyPr/>
                    <a:lstStyle/>
                    <a:p>
                      <a:r>
                        <a:rPr lang="en-US" dirty="0" smtClean="0"/>
                        <a:t>21</a:t>
                      </a:r>
                      <a:endParaRPr lang="en-US" dirty="0"/>
                    </a:p>
                  </a:txBody>
                  <a:tcPr/>
                </a:tc>
                <a:tc>
                  <a:txBody>
                    <a:bodyPr/>
                    <a:lstStyle/>
                    <a:p>
                      <a:r>
                        <a:rPr lang="en-US" dirty="0" smtClean="0"/>
                        <a:t>17</a:t>
                      </a:r>
                      <a:endParaRPr lang="en-US" dirty="0"/>
                    </a:p>
                  </a:txBody>
                  <a:tcPr/>
                </a:tc>
                <a:tc>
                  <a:txBody>
                    <a:bodyPr/>
                    <a:lstStyle/>
                    <a:p>
                      <a:r>
                        <a:rPr lang="en-US" dirty="0" smtClean="0"/>
                        <a:t>38</a:t>
                      </a:r>
                      <a:endParaRPr lang="en-US" dirty="0"/>
                    </a:p>
                  </a:txBody>
                  <a:tcPr/>
                </a:tc>
                <a:tc>
                  <a:txBody>
                    <a:bodyPr/>
                    <a:lstStyle/>
                    <a:p>
                      <a:r>
                        <a:rPr lang="en-US" dirty="0" smtClean="0"/>
                        <a:t>89.5</a:t>
                      </a:r>
                      <a:endParaRPr lang="en-US" dirty="0"/>
                    </a:p>
                  </a:txBody>
                  <a:tcPr/>
                </a:tc>
              </a:tr>
              <a:tr h="370840">
                <a:tc>
                  <a:txBody>
                    <a:bodyPr/>
                    <a:lstStyle/>
                    <a:p>
                      <a:r>
                        <a:rPr lang="en-US" dirty="0" smtClean="0"/>
                        <a:t>10</a:t>
                      </a:r>
                      <a:endParaRPr lang="en-US" dirty="0"/>
                    </a:p>
                  </a:txBody>
                  <a:tcPr/>
                </a:tc>
                <a:tc>
                  <a:txBody>
                    <a:bodyPr/>
                    <a:lstStyle/>
                    <a:p>
                      <a:r>
                        <a:rPr lang="en-US" sz="1400" dirty="0" smtClean="0"/>
                        <a:t>WOTTA</a:t>
                      </a:r>
                      <a:endParaRPr lang="en-US" sz="1400" dirty="0"/>
                    </a:p>
                  </a:txBody>
                  <a:tcPr/>
                </a:tc>
                <a:tc>
                  <a:txBody>
                    <a:bodyPr/>
                    <a:lstStyle/>
                    <a:p>
                      <a:r>
                        <a:rPr lang="en-US" dirty="0" smtClean="0"/>
                        <a:t>53</a:t>
                      </a:r>
                      <a:endParaRPr lang="en-US" dirty="0"/>
                    </a:p>
                  </a:txBody>
                  <a:tcPr/>
                </a:tc>
                <a:tc>
                  <a:txBody>
                    <a:bodyPr/>
                    <a:lstStyle/>
                    <a:p>
                      <a:r>
                        <a:rPr lang="en-US" dirty="0" smtClean="0"/>
                        <a:t>64</a:t>
                      </a:r>
                      <a:endParaRPr lang="en-US" dirty="0"/>
                    </a:p>
                  </a:txBody>
                  <a:tcPr/>
                </a:tc>
                <a:tc>
                  <a:txBody>
                    <a:bodyPr/>
                    <a:lstStyle/>
                    <a:p>
                      <a:r>
                        <a:rPr lang="en-US" dirty="0" smtClean="0"/>
                        <a:t>117</a:t>
                      </a:r>
                      <a:endParaRPr lang="en-US" dirty="0"/>
                    </a:p>
                  </a:txBody>
                  <a:tcPr/>
                </a:tc>
                <a:tc>
                  <a:txBody>
                    <a:bodyPr/>
                    <a:lstStyle/>
                    <a:p>
                      <a:r>
                        <a:rPr lang="en-US" dirty="0" smtClean="0"/>
                        <a:t>94.4</a:t>
                      </a:r>
                      <a:endParaRPr lang="en-US" dirty="0"/>
                    </a:p>
                  </a:txBody>
                  <a:tcPr/>
                </a:tc>
                <a:tc>
                  <a:txBody>
                    <a:bodyPr/>
                    <a:lstStyle/>
                    <a:p>
                      <a:r>
                        <a:rPr lang="en-US" dirty="0" smtClean="0"/>
                        <a:t>51</a:t>
                      </a:r>
                      <a:endParaRPr lang="en-US" dirty="0"/>
                    </a:p>
                  </a:txBody>
                  <a:tcPr/>
                </a:tc>
                <a:tc>
                  <a:txBody>
                    <a:bodyPr/>
                    <a:lstStyle/>
                    <a:p>
                      <a:r>
                        <a:rPr lang="en-US" dirty="0" smtClean="0"/>
                        <a:t>67</a:t>
                      </a:r>
                      <a:endParaRPr lang="en-US" dirty="0"/>
                    </a:p>
                  </a:txBody>
                  <a:tcPr/>
                </a:tc>
                <a:tc>
                  <a:txBody>
                    <a:bodyPr/>
                    <a:lstStyle/>
                    <a:p>
                      <a:r>
                        <a:rPr lang="en-US" dirty="0" smtClean="0"/>
                        <a:t>118</a:t>
                      </a:r>
                      <a:endParaRPr lang="en-US" dirty="0"/>
                    </a:p>
                  </a:txBody>
                  <a:tcPr/>
                </a:tc>
                <a:tc>
                  <a:txBody>
                    <a:bodyPr/>
                    <a:lstStyle/>
                    <a:p>
                      <a:r>
                        <a:rPr lang="en-US" dirty="0" smtClean="0"/>
                        <a:t>89.8</a:t>
                      </a:r>
                      <a:endParaRPr lang="en-US" dirty="0"/>
                    </a:p>
                  </a:txBody>
                  <a:tcPr/>
                </a:tc>
              </a:tr>
              <a:tr h="370840">
                <a:tc>
                  <a:txBody>
                    <a:bodyPr/>
                    <a:lstStyle/>
                    <a:p>
                      <a:r>
                        <a:rPr lang="en-US" dirty="0" smtClean="0"/>
                        <a:t>11</a:t>
                      </a:r>
                      <a:endParaRPr lang="en-US" dirty="0"/>
                    </a:p>
                  </a:txBody>
                  <a:tcPr/>
                </a:tc>
                <a:tc>
                  <a:txBody>
                    <a:bodyPr/>
                    <a:lstStyle/>
                    <a:p>
                      <a:r>
                        <a:rPr lang="en-US" sz="1400" dirty="0" smtClean="0"/>
                        <a:t>KIBAKWE</a:t>
                      </a:r>
                      <a:endParaRPr lang="en-US" sz="1400" dirty="0"/>
                    </a:p>
                  </a:txBody>
                  <a:tcPr/>
                </a:tc>
                <a:tc>
                  <a:txBody>
                    <a:bodyPr/>
                    <a:lstStyle/>
                    <a:p>
                      <a:r>
                        <a:rPr lang="en-US" dirty="0" smtClean="0"/>
                        <a:t>65</a:t>
                      </a:r>
                      <a:endParaRPr lang="en-US" dirty="0"/>
                    </a:p>
                  </a:txBody>
                  <a:tcPr/>
                </a:tc>
                <a:tc>
                  <a:txBody>
                    <a:bodyPr/>
                    <a:lstStyle/>
                    <a:p>
                      <a:r>
                        <a:rPr lang="en-US" dirty="0" smtClean="0"/>
                        <a:t>90</a:t>
                      </a:r>
                      <a:endParaRPr lang="en-US" dirty="0"/>
                    </a:p>
                  </a:txBody>
                  <a:tcPr/>
                </a:tc>
                <a:tc>
                  <a:txBody>
                    <a:bodyPr/>
                    <a:lstStyle/>
                    <a:p>
                      <a:r>
                        <a:rPr lang="en-US" dirty="0" smtClean="0"/>
                        <a:t>155</a:t>
                      </a:r>
                      <a:endParaRPr lang="en-US" dirty="0"/>
                    </a:p>
                  </a:txBody>
                  <a:tcPr/>
                </a:tc>
                <a:tc>
                  <a:txBody>
                    <a:bodyPr/>
                    <a:lstStyle/>
                    <a:p>
                      <a:r>
                        <a:rPr lang="en-US" dirty="0" smtClean="0"/>
                        <a:t>95.9</a:t>
                      </a:r>
                      <a:endParaRPr lang="en-US" dirty="0"/>
                    </a:p>
                  </a:txBody>
                  <a:tcPr/>
                </a:tc>
                <a:tc>
                  <a:txBody>
                    <a:bodyPr/>
                    <a:lstStyle/>
                    <a:p>
                      <a:r>
                        <a:rPr lang="en-US" dirty="0" smtClean="0"/>
                        <a:t>63</a:t>
                      </a:r>
                      <a:endParaRPr lang="en-US" dirty="0"/>
                    </a:p>
                  </a:txBody>
                  <a:tcPr/>
                </a:tc>
                <a:tc>
                  <a:txBody>
                    <a:bodyPr/>
                    <a:lstStyle/>
                    <a:p>
                      <a:r>
                        <a:rPr lang="en-US" dirty="0" smtClean="0"/>
                        <a:t>81</a:t>
                      </a:r>
                      <a:endParaRPr lang="en-US" dirty="0"/>
                    </a:p>
                  </a:txBody>
                  <a:tcPr/>
                </a:tc>
                <a:tc>
                  <a:txBody>
                    <a:bodyPr/>
                    <a:lstStyle/>
                    <a:p>
                      <a:r>
                        <a:rPr lang="en-US" dirty="0" smtClean="0"/>
                        <a:t>144</a:t>
                      </a:r>
                      <a:endParaRPr lang="en-US" dirty="0"/>
                    </a:p>
                  </a:txBody>
                  <a:tcPr/>
                </a:tc>
                <a:tc>
                  <a:txBody>
                    <a:bodyPr/>
                    <a:lstStyle/>
                    <a:p>
                      <a:r>
                        <a:rPr lang="en-US" smtClean="0"/>
                        <a:t>93.8</a:t>
                      </a:r>
                      <a:endParaRPr lang="en-US" dirty="0"/>
                    </a:p>
                  </a:txBody>
                  <a:tcPr/>
                </a:tc>
              </a:tr>
              <a:tr h="370840">
                <a:tc>
                  <a:txBody>
                    <a:bodyPr/>
                    <a:lstStyle/>
                    <a:p>
                      <a:endParaRPr lang="en-US" dirty="0"/>
                    </a:p>
                  </a:txBody>
                  <a:tcPr/>
                </a:tc>
                <a:tc>
                  <a:txBody>
                    <a:bodyPr/>
                    <a:lstStyle/>
                    <a:p>
                      <a:r>
                        <a:rPr lang="en-US" sz="1400" b="1" dirty="0" smtClean="0"/>
                        <a:t>JUMLA</a:t>
                      </a:r>
                      <a:endParaRPr lang="en-US" sz="1400" b="1" dirty="0"/>
                    </a:p>
                  </a:txBody>
                  <a:tcPr/>
                </a:tc>
                <a:tc>
                  <a:txBody>
                    <a:bodyPr/>
                    <a:lstStyle/>
                    <a:p>
                      <a:r>
                        <a:rPr lang="en-US" b="1" dirty="0" smtClean="0"/>
                        <a:t>794</a:t>
                      </a:r>
                      <a:endParaRPr lang="en-US" b="1" dirty="0"/>
                    </a:p>
                  </a:txBody>
                  <a:tcPr/>
                </a:tc>
                <a:tc>
                  <a:txBody>
                    <a:bodyPr/>
                    <a:lstStyle/>
                    <a:p>
                      <a:r>
                        <a:rPr lang="en-US" b="1" dirty="0" smtClean="0"/>
                        <a:t>838</a:t>
                      </a:r>
                      <a:endParaRPr lang="en-US" b="1" dirty="0"/>
                    </a:p>
                  </a:txBody>
                  <a:tcPr/>
                </a:tc>
                <a:tc>
                  <a:txBody>
                    <a:bodyPr/>
                    <a:lstStyle/>
                    <a:p>
                      <a:r>
                        <a:rPr lang="en-US" b="1" dirty="0" smtClean="0"/>
                        <a:t>1632</a:t>
                      </a:r>
                      <a:endParaRPr lang="en-US" b="1" dirty="0"/>
                    </a:p>
                  </a:txBody>
                  <a:tcPr/>
                </a:tc>
                <a:tc>
                  <a:txBody>
                    <a:bodyPr/>
                    <a:lstStyle/>
                    <a:p>
                      <a:r>
                        <a:rPr lang="en-US" b="1" dirty="0" smtClean="0"/>
                        <a:t>92.8856</a:t>
                      </a:r>
                      <a:endParaRPr lang="en-US" b="1" dirty="0"/>
                    </a:p>
                  </a:txBody>
                  <a:tcPr/>
                </a:tc>
                <a:tc>
                  <a:txBody>
                    <a:bodyPr/>
                    <a:lstStyle/>
                    <a:p>
                      <a:r>
                        <a:rPr lang="en-US" b="1" dirty="0" smtClean="0"/>
                        <a:t>794</a:t>
                      </a:r>
                      <a:endParaRPr lang="en-US" b="1" dirty="0"/>
                    </a:p>
                  </a:txBody>
                  <a:tcPr/>
                </a:tc>
                <a:tc>
                  <a:txBody>
                    <a:bodyPr/>
                    <a:lstStyle/>
                    <a:p>
                      <a:r>
                        <a:rPr lang="en-US" b="1" dirty="0" smtClean="0"/>
                        <a:t>838</a:t>
                      </a:r>
                      <a:endParaRPr lang="en-US" b="1" dirty="0"/>
                    </a:p>
                  </a:txBody>
                  <a:tcPr/>
                </a:tc>
                <a:tc>
                  <a:txBody>
                    <a:bodyPr/>
                    <a:lstStyle/>
                    <a:p>
                      <a:r>
                        <a:rPr lang="en-US" b="1" dirty="0" smtClean="0"/>
                        <a:t>1632</a:t>
                      </a:r>
                      <a:endParaRPr lang="en-US" b="1" dirty="0"/>
                    </a:p>
                  </a:txBody>
                  <a:tcPr/>
                </a:tc>
                <a:tc>
                  <a:txBody>
                    <a:bodyPr/>
                    <a:lstStyle/>
                    <a:p>
                      <a:endParaRPr lang="en-US" b="1"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GB" sz="2400" dirty="0" smtClean="0"/>
              <a:t>4.    </a:t>
            </a:r>
            <a:r>
              <a:rPr lang="en-GB" sz="2400" dirty="0" err="1" smtClean="0"/>
              <a:t>Agizo</a:t>
            </a:r>
            <a:r>
              <a:rPr lang="en-GB" sz="2400" dirty="0" smtClean="0"/>
              <a:t> la </a:t>
            </a:r>
            <a:r>
              <a:rPr lang="en-GB" sz="2400" dirty="0" err="1" smtClean="0"/>
              <a:t>nne</a:t>
            </a:r>
            <a:r>
              <a:rPr lang="en-GB" sz="2400" dirty="0" smtClean="0"/>
              <a:t> </a:t>
            </a:r>
            <a:r>
              <a:rPr lang="en-GB" sz="2400" dirty="0" err="1" smtClean="0"/>
              <a:t>lilikuwa</a:t>
            </a:r>
            <a:r>
              <a:rPr lang="en-GB" sz="2400" dirty="0" smtClean="0"/>
              <a:t> </a:t>
            </a:r>
            <a:r>
              <a:rPr lang="en-GB" sz="2400" dirty="0" err="1" smtClean="0"/>
              <a:t>kuhamisha</a:t>
            </a:r>
            <a:r>
              <a:rPr lang="en-GB" sz="2400" dirty="0" smtClean="0"/>
              <a:t> </a:t>
            </a:r>
            <a:r>
              <a:rPr lang="en-GB" sz="2400" dirty="0" err="1" smtClean="0"/>
              <a:t>walimu</a:t>
            </a:r>
            <a:r>
              <a:rPr lang="en-GB" sz="2400" dirty="0" smtClean="0"/>
              <a:t> </a:t>
            </a:r>
            <a:r>
              <a:rPr lang="en-GB" sz="2400" dirty="0" err="1" smtClean="0"/>
              <a:t>waliozidi</a:t>
            </a:r>
            <a:r>
              <a:rPr lang="en-GB" sz="2400" dirty="0" smtClean="0"/>
              <a:t> </a:t>
            </a:r>
            <a:r>
              <a:rPr lang="en-GB" sz="2400" dirty="0" err="1" smtClean="0"/>
              <a:t>mijini</a:t>
            </a:r>
            <a:r>
              <a:rPr lang="en-GB" sz="2400" dirty="0" smtClean="0"/>
              <a:t> </a:t>
            </a:r>
            <a:r>
              <a:rPr lang="en-GB" sz="2400" dirty="0" err="1" smtClean="0"/>
              <a:t>na</a:t>
            </a:r>
            <a:r>
              <a:rPr lang="en-GB" sz="2400" dirty="0" smtClean="0"/>
              <a:t> </a:t>
            </a:r>
            <a:r>
              <a:rPr lang="en-GB" sz="2400" dirty="0" err="1" smtClean="0"/>
              <a:t>kuwapeleka</a:t>
            </a:r>
            <a:r>
              <a:rPr lang="en-GB" sz="2400" dirty="0" smtClean="0"/>
              <a:t> </a:t>
            </a:r>
            <a:r>
              <a:rPr lang="en-GB" sz="2400" dirty="0" err="1" smtClean="0"/>
              <a:t>maeneo</a:t>
            </a:r>
            <a:r>
              <a:rPr lang="en-GB" sz="2400" dirty="0" smtClean="0"/>
              <a:t> </a:t>
            </a:r>
            <a:r>
              <a:rPr lang="en-GB" sz="2400" dirty="0" err="1" smtClean="0"/>
              <a:t>ya</a:t>
            </a:r>
            <a:r>
              <a:rPr lang="en-GB" sz="2400" dirty="0" smtClean="0"/>
              <a:t> </a:t>
            </a:r>
            <a:r>
              <a:rPr lang="en-GB" sz="2400" dirty="0" err="1" smtClean="0"/>
              <a:t>vijijni</a:t>
            </a:r>
            <a:r>
              <a:rPr lang="en-GB" sz="2400" dirty="0" smtClean="0"/>
              <a:t>, </a:t>
            </a:r>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a:t>
            </a:r>
            <a:r>
              <a:rPr lang="en-GB" sz="2400" dirty="0" smtClean="0"/>
              <a:t>  </a:t>
            </a:r>
            <a:r>
              <a:rPr lang="en-GB" sz="2400" dirty="0" err="1" smtClean="0"/>
              <a:t>imefanikiwa</a:t>
            </a:r>
            <a:r>
              <a:rPr lang="en-GB" sz="2400" dirty="0" smtClean="0"/>
              <a:t> </a:t>
            </a:r>
            <a:r>
              <a:rPr lang="en-GB" sz="2400" dirty="0" err="1" smtClean="0"/>
              <a:t>kuhamisha</a:t>
            </a:r>
            <a:r>
              <a:rPr lang="en-GB" sz="2400" dirty="0" smtClean="0"/>
              <a:t> </a:t>
            </a:r>
            <a:r>
              <a:rPr lang="en-GB" sz="2400" dirty="0" err="1" smtClean="0"/>
              <a:t>walimu</a:t>
            </a:r>
            <a:r>
              <a:rPr lang="en-GB" sz="2400" dirty="0" smtClean="0"/>
              <a:t> </a:t>
            </a:r>
            <a:r>
              <a:rPr lang="en-GB" sz="2400" dirty="0" err="1" smtClean="0"/>
              <a:t>saba</a:t>
            </a:r>
            <a:r>
              <a:rPr lang="en-GB" sz="2400" dirty="0" smtClean="0"/>
              <a:t> </a:t>
            </a:r>
            <a:r>
              <a:rPr lang="en-GB" sz="2400" dirty="0" err="1" smtClean="0"/>
              <a:t>kutoka</a:t>
            </a:r>
            <a:r>
              <a:rPr lang="en-GB" sz="2400" dirty="0" smtClean="0"/>
              <a:t> </a:t>
            </a:r>
            <a:r>
              <a:rPr lang="en-GB" sz="2400" dirty="0" err="1" smtClean="0"/>
              <a:t>maeneo</a:t>
            </a:r>
            <a:r>
              <a:rPr lang="en-GB" sz="2400" dirty="0" smtClean="0"/>
              <a:t> </a:t>
            </a:r>
            <a:r>
              <a:rPr lang="en-GB" sz="2400" dirty="0" err="1" smtClean="0"/>
              <a:t>mbalimbali,na</a:t>
            </a:r>
            <a:r>
              <a:rPr lang="en-GB" sz="2400" dirty="0" smtClean="0"/>
              <a:t>  </a:t>
            </a:r>
            <a:r>
              <a:rPr lang="en-GB" sz="2400" dirty="0" err="1" smtClean="0"/>
              <a:t>mwalimu</a:t>
            </a:r>
            <a:r>
              <a:rPr lang="en-GB" sz="2400" dirty="0" smtClean="0"/>
              <a:t> </a:t>
            </a:r>
            <a:r>
              <a:rPr lang="en-GB" sz="2400" dirty="0" err="1" smtClean="0"/>
              <a:t>mmoja</a:t>
            </a:r>
            <a:r>
              <a:rPr lang="en-GB" sz="2400" dirty="0" smtClean="0"/>
              <a:t> </a:t>
            </a:r>
            <a:r>
              <a:rPr lang="en-GB" sz="2400" dirty="0" err="1" smtClean="0"/>
              <a:t>tu</a:t>
            </a:r>
            <a:r>
              <a:rPr lang="en-GB" sz="2400" dirty="0" smtClean="0"/>
              <a:t> </a:t>
            </a:r>
            <a:r>
              <a:rPr lang="en-GB" sz="2400" dirty="0" err="1" smtClean="0"/>
              <a:t>kutoka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vinghawe</a:t>
            </a:r>
            <a:r>
              <a:rPr lang="en-GB" sz="2400" dirty="0" smtClean="0"/>
              <a:t> </a:t>
            </a:r>
            <a:r>
              <a:rPr lang="en-GB" sz="2400" dirty="0" err="1" smtClean="0"/>
              <a:t>iliyopo</a:t>
            </a:r>
            <a:r>
              <a:rPr lang="en-GB" sz="2400" dirty="0" smtClean="0"/>
              <a:t> </a:t>
            </a:r>
            <a:r>
              <a:rPr lang="en-GB" sz="2400" dirty="0" err="1" smtClean="0"/>
              <a:t>mjini</a:t>
            </a:r>
            <a:r>
              <a:rPr lang="en-GB" sz="2400" dirty="0" smtClean="0"/>
              <a:t>, </a:t>
            </a:r>
            <a:r>
              <a:rPr lang="en-GB" sz="2400" dirty="0" err="1" smtClean="0"/>
              <a:t>na</a:t>
            </a:r>
            <a:r>
              <a:rPr lang="en-GB" sz="2400" dirty="0" smtClean="0"/>
              <a:t> </a:t>
            </a:r>
            <a:r>
              <a:rPr lang="en-GB" sz="2400" dirty="0" err="1" smtClean="0"/>
              <a:t>kumpeleka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Matomondo,kutokana</a:t>
            </a:r>
            <a:r>
              <a:rPr lang="en-GB" sz="2400" dirty="0" smtClean="0"/>
              <a:t> </a:t>
            </a:r>
            <a:r>
              <a:rPr lang="en-GB" sz="2400" dirty="0" err="1" smtClean="0"/>
              <a:t>na</a:t>
            </a:r>
            <a:r>
              <a:rPr lang="en-GB" sz="2400" dirty="0" smtClean="0"/>
              <a:t> </a:t>
            </a:r>
            <a:r>
              <a:rPr lang="en-GB" sz="2400" dirty="0" err="1" smtClean="0"/>
              <a:t>sababu</a:t>
            </a:r>
            <a:r>
              <a:rPr lang="en-GB" sz="2400" dirty="0" smtClean="0"/>
              <a:t> </a:t>
            </a:r>
            <a:r>
              <a:rPr lang="en-GB" sz="2400" dirty="0" err="1" smtClean="0"/>
              <a:t>mbalimbali</a:t>
            </a:r>
            <a:r>
              <a:rPr lang="en-GB" sz="2400" dirty="0" smtClean="0"/>
              <a:t> </a:t>
            </a:r>
            <a:r>
              <a:rPr lang="en-GB" sz="2400" dirty="0" err="1" smtClean="0"/>
              <a:t>ikiwemo</a:t>
            </a:r>
            <a:r>
              <a:rPr lang="en-GB" sz="2400" dirty="0" smtClean="0"/>
              <a:t> </a:t>
            </a:r>
            <a:r>
              <a:rPr lang="en-GB" sz="2400" dirty="0" err="1" smtClean="0"/>
              <a:t>ukata</a:t>
            </a:r>
            <a:r>
              <a:rPr lang="en-GB" sz="2400" dirty="0" smtClean="0"/>
              <a:t> ,</a:t>
            </a:r>
            <a:r>
              <a:rPr lang="en-GB" sz="2400" dirty="0" err="1" smtClean="0"/>
              <a:t>kama</a:t>
            </a:r>
            <a:r>
              <a:rPr lang="en-GB" sz="2400" dirty="0" smtClean="0"/>
              <a:t> </a:t>
            </a:r>
            <a:r>
              <a:rPr lang="en-GB" sz="2400" dirty="0" err="1" smtClean="0"/>
              <a:t>inavyojieleza</a:t>
            </a:r>
            <a:r>
              <a:rPr lang="en-GB" sz="2400" dirty="0" smtClean="0"/>
              <a:t> </a:t>
            </a:r>
            <a:r>
              <a:rPr lang="en-GB" sz="2400" dirty="0" err="1" smtClean="0"/>
              <a:t>katika</a:t>
            </a:r>
            <a:r>
              <a:rPr lang="en-GB" sz="2400" dirty="0" smtClean="0"/>
              <a:t> </a:t>
            </a:r>
            <a:r>
              <a:rPr lang="en-GB" sz="2400" dirty="0" err="1" smtClean="0"/>
              <a:t>jedwali</a:t>
            </a:r>
            <a:r>
              <a:rPr lang="en-GB" sz="2400" dirty="0" smtClean="0"/>
              <a:t> </a:t>
            </a:r>
            <a:r>
              <a:rPr lang="en-GB" sz="2400" dirty="0" err="1" smtClean="0"/>
              <a:t>hapo</a:t>
            </a:r>
            <a:r>
              <a:rPr lang="en-GB" sz="2400" dirty="0" smtClean="0"/>
              <a:t> </a:t>
            </a:r>
            <a:r>
              <a:rPr lang="en-GB" sz="2400" dirty="0" err="1" smtClean="0"/>
              <a:t>chini</a:t>
            </a:r>
            <a:r>
              <a:rPr lang="en-GB" sz="2400" dirty="0" smtClean="0"/>
              <a:t>.</a:t>
            </a:r>
            <a:r>
              <a:rPr lang="en-US" sz="2400" dirty="0" smtClean="0"/>
              <a:t/>
            </a:r>
            <a:br>
              <a:rPr lang="en-US" sz="2400" dirty="0" smtClean="0"/>
            </a:br>
            <a:r>
              <a:rPr lang="en-GB" sz="2400" dirty="0" smtClean="0"/>
              <a:t>JEDWALI B</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200" b="1" dirty="0"/>
              <a:t>TAARIFA YA IDARA KIKAO CHA WADAU WA ELIMU.  TAREHE 10/1/2018.</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GB" sz="2400" b="1" dirty="0" smtClean="0"/>
              <a:t>UTANGULIZI</a:t>
            </a:r>
          </a:p>
          <a:p>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a:t>
            </a:r>
            <a:r>
              <a:rPr lang="en-GB" sz="2400" dirty="0" smtClean="0"/>
              <a:t> </a:t>
            </a:r>
            <a:r>
              <a:rPr lang="en-GB" sz="2400" dirty="0" err="1" smtClean="0"/>
              <a:t>kwa</a:t>
            </a:r>
            <a:r>
              <a:rPr lang="en-GB" sz="2400" dirty="0" smtClean="0"/>
              <a:t> </a:t>
            </a:r>
            <a:r>
              <a:rPr lang="en-GB" sz="2400" dirty="0" err="1" smtClean="0"/>
              <a:t>pamoja</a:t>
            </a:r>
            <a:r>
              <a:rPr lang="en-GB" sz="2400" dirty="0" smtClean="0"/>
              <a:t> </a:t>
            </a:r>
            <a:r>
              <a:rPr lang="en-GB" sz="2400" dirty="0" err="1" smtClean="0"/>
              <a:t>na</a:t>
            </a:r>
            <a:r>
              <a:rPr lang="en-GB" sz="2400" dirty="0" smtClean="0"/>
              <a:t> </a:t>
            </a:r>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Msingi</a:t>
            </a:r>
            <a:r>
              <a:rPr lang="en-GB" sz="2400" dirty="0" smtClean="0"/>
              <a:t> </a:t>
            </a:r>
            <a:r>
              <a:rPr lang="en-GB" sz="2400" dirty="0" err="1" smtClean="0"/>
              <a:t>zilishiriki</a:t>
            </a:r>
            <a:r>
              <a:rPr lang="en-GB" sz="2400" dirty="0" smtClean="0"/>
              <a:t> </a:t>
            </a:r>
            <a:r>
              <a:rPr lang="en-GB" sz="2400" dirty="0" err="1" smtClean="0"/>
              <a:t>katika</a:t>
            </a:r>
            <a:r>
              <a:rPr lang="en-GB" sz="2400" dirty="0" smtClean="0"/>
              <a:t> </a:t>
            </a:r>
            <a:r>
              <a:rPr lang="en-GB" sz="2400" dirty="0" err="1" smtClean="0"/>
              <a:t>kikao</a:t>
            </a:r>
            <a:r>
              <a:rPr lang="en-GB" sz="2400" dirty="0" smtClean="0"/>
              <a:t> cha </a:t>
            </a:r>
            <a:r>
              <a:rPr lang="en-GB" sz="2400" dirty="0" err="1" smtClean="0"/>
              <a:t>wadau</a:t>
            </a:r>
            <a:r>
              <a:rPr lang="en-GB" sz="2400" dirty="0" smtClean="0"/>
              <a:t> </a:t>
            </a:r>
            <a:r>
              <a:rPr lang="en-GB" sz="2400" dirty="0" err="1" smtClean="0"/>
              <a:t>wa</a:t>
            </a:r>
            <a:r>
              <a:rPr lang="en-GB" sz="2400" dirty="0" smtClean="0"/>
              <a:t> </a:t>
            </a:r>
            <a:r>
              <a:rPr lang="en-GB" sz="2400" dirty="0" err="1" smtClean="0"/>
              <a:t>elimu</a:t>
            </a:r>
            <a:r>
              <a:rPr lang="en-GB" sz="2400" dirty="0" smtClean="0"/>
              <a:t> </a:t>
            </a:r>
            <a:r>
              <a:rPr lang="en-GB" sz="2400" dirty="0" err="1" smtClean="0"/>
              <a:t>wilaya</a:t>
            </a:r>
            <a:r>
              <a:rPr lang="en-GB" sz="2400" dirty="0" smtClean="0"/>
              <a:t> </a:t>
            </a:r>
            <a:r>
              <a:rPr lang="en-GB" sz="2400" dirty="0" err="1" smtClean="0"/>
              <a:t>kilichofanyika</a:t>
            </a:r>
            <a:r>
              <a:rPr lang="en-GB" sz="2400" dirty="0" smtClean="0"/>
              <a:t> </a:t>
            </a:r>
            <a:r>
              <a:rPr lang="en-GB" sz="2400" dirty="0" err="1" smtClean="0"/>
              <a:t>tarehe</a:t>
            </a:r>
            <a:r>
              <a:rPr lang="en-GB" sz="2400" dirty="0" smtClean="0"/>
              <a:t> 5/1/2017,ambapo </a:t>
            </a:r>
            <a:r>
              <a:rPr lang="en-GB" sz="2400" dirty="0" err="1" smtClean="0"/>
              <a:t>wadau</a:t>
            </a:r>
            <a:r>
              <a:rPr lang="en-GB" sz="2400" dirty="0" smtClean="0"/>
              <a:t> </a:t>
            </a:r>
            <a:r>
              <a:rPr lang="en-GB" sz="2400" dirty="0" err="1" smtClean="0"/>
              <a:t>mbalimbali</a:t>
            </a:r>
            <a:r>
              <a:rPr lang="en-GB" sz="2400" dirty="0" smtClean="0"/>
              <a:t> </a:t>
            </a:r>
            <a:r>
              <a:rPr lang="en-GB" sz="2400" dirty="0" err="1" smtClean="0"/>
              <a:t>wa</a:t>
            </a:r>
            <a:r>
              <a:rPr lang="en-GB" sz="2400" dirty="0" smtClean="0"/>
              <a:t> </a:t>
            </a:r>
            <a:r>
              <a:rPr lang="en-GB" sz="2400" dirty="0" err="1" smtClean="0"/>
              <a:t>elimu</a:t>
            </a:r>
            <a:r>
              <a:rPr lang="en-GB" sz="2400" dirty="0" smtClean="0"/>
              <a:t> </a:t>
            </a:r>
            <a:r>
              <a:rPr lang="en-GB" sz="2400" dirty="0" err="1" smtClean="0"/>
              <a:t>wakiwemo</a:t>
            </a:r>
            <a:r>
              <a:rPr lang="en-GB" sz="2400" dirty="0" smtClean="0"/>
              <a:t> </a:t>
            </a:r>
            <a:r>
              <a:rPr lang="en-GB" sz="2400" dirty="0" err="1" smtClean="0"/>
              <a:t>baadhi</a:t>
            </a:r>
            <a:r>
              <a:rPr lang="en-GB" sz="2400" dirty="0" smtClean="0"/>
              <a:t> </a:t>
            </a:r>
            <a:r>
              <a:rPr lang="en-GB" sz="2400" dirty="0" err="1" smtClean="0"/>
              <a:t>ya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Sekondari</a:t>
            </a:r>
            <a:r>
              <a:rPr lang="en-GB" sz="2400" dirty="0" smtClean="0"/>
              <a:t> </a:t>
            </a:r>
            <a:r>
              <a:rPr lang="en-GB" sz="2400" dirty="0" err="1" smtClean="0"/>
              <a:t>na</a:t>
            </a:r>
            <a:r>
              <a:rPr lang="en-GB" sz="2400" dirty="0" smtClean="0"/>
              <a:t> </a:t>
            </a:r>
            <a:r>
              <a:rPr lang="en-GB" sz="2400" dirty="0" err="1" smtClean="0"/>
              <a:t>Wakuu</a:t>
            </a:r>
            <a:r>
              <a:rPr lang="en-GB" sz="2400" dirty="0" smtClean="0"/>
              <a:t> </a:t>
            </a:r>
            <a:r>
              <a:rPr lang="en-GB" sz="2400" dirty="0" err="1" smtClean="0"/>
              <a:t>wote</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Msingi,Waratibu</a:t>
            </a:r>
            <a:r>
              <a:rPr lang="en-GB" sz="2400" dirty="0" smtClean="0"/>
              <a:t> </a:t>
            </a:r>
            <a:r>
              <a:rPr lang="en-GB" sz="2400" dirty="0" err="1" smtClean="0"/>
              <a:t>Elimu</a:t>
            </a:r>
            <a:r>
              <a:rPr lang="en-GB" sz="2400" dirty="0" smtClean="0"/>
              <a:t> </a:t>
            </a:r>
            <a:r>
              <a:rPr lang="en-GB" sz="2400" dirty="0" err="1" smtClean="0"/>
              <a:t>Kata</a:t>
            </a:r>
            <a:r>
              <a:rPr lang="en-GB" sz="2400" dirty="0" smtClean="0"/>
              <a:t> ,</a:t>
            </a:r>
            <a:r>
              <a:rPr lang="en-GB" sz="2400" dirty="0" err="1" smtClean="0"/>
              <a:t>na</a:t>
            </a:r>
            <a:r>
              <a:rPr lang="en-GB" sz="2400" dirty="0" smtClean="0"/>
              <a:t> </a:t>
            </a:r>
            <a:r>
              <a:rPr lang="en-GB" sz="2400" dirty="0" err="1" smtClean="0"/>
              <a:t>Wadhibiti</a:t>
            </a:r>
            <a:r>
              <a:rPr lang="en-GB" sz="2400" dirty="0" smtClean="0"/>
              <a:t> </a:t>
            </a:r>
            <a:r>
              <a:rPr lang="en-GB" sz="2400" dirty="0" err="1" smtClean="0"/>
              <a:t>ubora</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wa</a:t>
            </a:r>
            <a:r>
              <a:rPr lang="en-GB" sz="2400" dirty="0" smtClean="0"/>
              <a:t> </a:t>
            </a:r>
            <a:r>
              <a:rPr lang="en-GB" sz="2400" dirty="0" err="1" smtClean="0"/>
              <a:t>Wilaya</a:t>
            </a:r>
            <a:r>
              <a:rPr lang="en-GB" sz="2400" dirty="0" smtClean="0"/>
              <a:t>  </a:t>
            </a:r>
            <a:r>
              <a:rPr lang="en-GB" sz="2400" dirty="0" err="1" smtClean="0"/>
              <a:t>walishiriki</a:t>
            </a:r>
            <a:r>
              <a:rPr lang="en-GB" sz="2400" dirty="0" smtClean="0"/>
              <a:t> </a:t>
            </a:r>
            <a:r>
              <a:rPr lang="en-GB" sz="2400" dirty="0" err="1" smtClean="0"/>
              <a:t>kikao</a:t>
            </a:r>
            <a:r>
              <a:rPr lang="en-GB" sz="2400" dirty="0" smtClean="0"/>
              <a:t> </a:t>
            </a:r>
            <a:r>
              <a:rPr lang="en-GB" sz="2400" dirty="0" err="1" smtClean="0"/>
              <a:t>hiki</a:t>
            </a:r>
            <a:r>
              <a:rPr lang="en-GB" sz="2400" dirty="0" smtClean="0"/>
              <a:t> </a:t>
            </a:r>
            <a:r>
              <a:rPr lang="en-GB" sz="2400" dirty="0" err="1" smtClean="0"/>
              <a:t>muhimu.Pia</a:t>
            </a:r>
            <a:r>
              <a:rPr lang="en-GB" sz="2400" dirty="0" smtClean="0"/>
              <a:t> </a:t>
            </a:r>
            <a:r>
              <a:rPr lang="en-GB" sz="2400" dirty="0" err="1" smtClean="0"/>
              <a:t>alikuwepo</a:t>
            </a:r>
            <a:r>
              <a:rPr lang="en-GB" sz="2400" dirty="0" smtClean="0"/>
              <a:t> </a:t>
            </a:r>
            <a:r>
              <a:rPr lang="en-GB" sz="2400" dirty="0" err="1" smtClean="0"/>
              <a:t>Mbunge</a:t>
            </a:r>
            <a:r>
              <a:rPr lang="en-GB" sz="2400" dirty="0" smtClean="0"/>
              <a:t> </a:t>
            </a:r>
            <a:r>
              <a:rPr lang="en-GB" sz="2400" dirty="0" err="1" smtClean="0"/>
              <a:t>wa</a:t>
            </a:r>
            <a:r>
              <a:rPr lang="en-GB" sz="2400" dirty="0" smtClean="0"/>
              <a:t> </a:t>
            </a:r>
            <a:r>
              <a:rPr lang="en-GB" sz="2400" dirty="0" err="1" smtClean="0"/>
              <a:t>jimbo</a:t>
            </a:r>
            <a:r>
              <a:rPr lang="en-GB" sz="2400" dirty="0" smtClean="0"/>
              <a:t> la </a:t>
            </a:r>
            <a:r>
              <a:rPr lang="en-GB" sz="2400" dirty="0" err="1" smtClean="0"/>
              <a:t>mpwapwa</a:t>
            </a:r>
            <a:r>
              <a:rPr lang="en-GB" sz="2400" dirty="0" smtClean="0"/>
              <a:t> </a:t>
            </a:r>
            <a:r>
              <a:rPr lang="en-GB" sz="2400" dirty="0" err="1" smtClean="0"/>
              <a:t>mjini</a:t>
            </a:r>
            <a:r>
              <a:rPr lang="en-GB" sz="2400" dirty="0" smtClean="0"/>
              <a:t> </a:t>
            </a:r>
            <a:r>
              <a:rPr lang="en-GB" sz="2400" dirty="0" err="1" smtClean="0"/>
              <a:t>Mh</a:t>
            </a:r>
            <a:r>
              <a:rPr lang="en-GB" sz="2400" dirty="0" smtClean="0"/>
              <a:t>: George </a:t>
            </a:r>
            <a:r>
              <a:rPr lang="en-GB" sz="2400" dirty="0" err="1" smtClean="0"/>
              <a:t>Malima</a:t>
            </a:r>
            <a:r>
              <a:rPr lang="en-GB" sz="2400" dirty="0" smtClean="0"/>
              <a:t> </a:t>
            </a:r>
            <a:r>
              <a:rPr lang="en-GB" sz="2400" dirty="0" err="1" smtClean="0"/>
              <a:t>Lubeleje,Mkuu</a:t>
            </a:r>
            <a:r>
              <a:rPr lang="en-GB" sz="2400" dirty="0" smtClean="0"/>
              <a:t> </a:t>
            </a:r>
            <a:r>
              <a:rPr lang="en-GB" sz="2400" dirty="0" err="1" smtClean="0"/>
              <a:t>wa</a:t>
            </a:r>
            <a:r>
              <a:rPr lang="en-GB" sz="2400" dirty="0" smtClean="0"/>
              <a:t> </a:t>
            </a:r>
            <a:r>
              <a:rPr lang="en-GB" sz="2400" dirty="0" err="1" smtClean="0"/>
              <a:t>Wilaya</a:t>
            </a:r>
            <a:r>
              <a:rPr lang="en-GB" sz="2400" dirty="0" smtClean="0"/>
              <a:t> </a:t>
            </a:r>
            <a:r>
              <a:rPr lang="en-GB" sz="2400" dirty="0" err="1" smtClean="0"/>
              <a:t>ya</a:t>
            </a:r>
            <a:r>
              <a:rPr lang="en-GB" sz="2400" dirty="0" smtClean="0"/>
              <a:t> </a:t>
            </a:r>
            <a:r>
              <a:rPr lang="en-GB" sz="2400" dirty="0" err="1" smtClean="0"/>
              <a:t>mpwapwa</a:t>
            </a:r>
            <a:r>
              <a:rPr lang="en-GB" sz="2400" dirty="0" smtClean="0"/>
              <a:t> </a:t>
            </a:r>
            <a:r>
              <a:rPr lang="en-GB" sz="2400" dirty="0" err="1" smtClean="0"/>
              <a:t>Mh</a:t>
            </a:r>
            <a:r>
              <a:rPr lang="en-GB" sz="2400" dirty="0" smtClean="0"/>
              <a:t>: Jabir </a:t>
            </a:r>
            <a:r>
              <a:rPr lang="en-GB" sz="2400" dirty="0" err="1" smtClean="0"/>
              <a:t>Shekimweri</a:t>
            </a:r>
            <a:r>
              <a:rPr lang="en-GB" sz="2400" dirty="0" smtClean="0"/>
              <a:t> </a:t>
            </a:r>
            <a:r>
              <a:rPr lang="en-GB" sz="2400" dirty="0" err="1" smtClean="0"/>
              <a:t>na</a:t>
            </a:r>
            <a:r>
              <a:rPr lang="en-GB" sz="2400" dirty="0" smtClean="0"/>
              <a:t> </a:t>
            </a:r>
            <a:r>
              <a:rPr lang="en-GB" sz="2400" dirty="0" err="1" smtClean="0"/>
              <a:t>Mgeni</a:t>
            </a:r>
            <a:r>
              <a:rPr lang="en-GB" sz="2400" dirty="0" smtClean="0"/>
              <a:t> </a:t>
            </a:r>
            <a:r>
              <a:rPr lang="en-GB" sz="2400" dirty="0" err="1" smtClean="0"/>
              <a:t>rasmi</a:t>
            </a:r>
            <a:r>
              <a:rPr lang="en-GB" sz="2400" dirty="0" smtClean="0"/>
              <a:t> </a:t>
            </a:r>
            <a:r>
              <a:rPr lang="en-GB" sz="2400" dirty="0" err="1" smtClean="0"/>
              <a:t>alikua</a:t>
            </a:r>
            <a:r>
              <a:rPr lang="en-GB" sz="2400" dirty="0" smtClean="0"/>
              <a:t> </a:t>
            </a:r>
            <a:r>
              <a:rPr lang="en-GB" sz="2400" dirty="0" err="1" smtClean="0"/>
              <a:t>aliekuwa</a:t>
            </a:r>
            <a:r>
              <a:rPr lang="en-GB" sz="2400" dirty="0" smtClean="0"/>
              <a:t> </a:t>
            </a:r>
            <a:r>
              <a:rPr lang="en-GB" sz="2400" dirty="0" err="1" smtClean="0"/>
              <a:t>naibu</a:t>
            </a:r>
            <a:r>
              <a:rPr lang="en-GB" sz="2400" dirty="0" smtClean="0"/>
              <a:t> </a:t>
            </a:r>
            <a:r>
              <a:rPr lang="en-GB" sz="2400" dirty="0" err="1" smtClean="0"/>
              <a:t>Katibu</a:t>
            </a:r>
            <a:r>
              <a:rPr lang="en-GB" sz="2400" dirty="0" smtClean="0"/>
              <a:t> </a:t>
            </a:r>
            <a:r>
              <a:rPr lang="en-GB" sz="2400" dirty="0" err="1" smtClean="0"/>
              <a:t>Mkuu</a:t>
            </a:r>
            <a:r>
              <a:rPr lang="en-GB" sz="2400" dirty="0" smtClean="0"/>
              <a:t> </a:t>
            </a:r>
            <a:r>
              <a:rPr lang="en-GB" sz="2400" dirty="0" err="1" smtClean="0"/>
              <a:t>Ofisi</a:t>
            </a:r>
            <a:r>
              <a:rPr lang="en-GB" sz="2400" dirty="0" smtClean="0"/>
              <a:t> </a:t>
            </a:r>
            <a:r>
              <a:rPr lang="en-GB" sz="2400" dirty="0" err="1" smtClean="0"/>
              <a:t>ya</a:t>
            </a:r>
            <a:r>
              <a:rPr lang="en-GB" sz="2400" dirty="0" smtClean="0"/>
              <a:t> </a:t>
            </a:r>
            <a:r>
              <a:rPr lang="en-GB" sz="2400" dirty="0" err="1" smtClean="0"/>
              <a:t>Raisi</a:t>
            </a:r>
            <a:r>
              <a:rPr lang="en-GB" sz="2400" dirty="0" smtClean="0"/>
              <a:t> </a:t>
            </a:r>
            <a:r>
              <a:rPr lang="en-GB" sz="2400" dirty="0" err="1" smtClean="0"/>
              <a:t>aliekua</a:t>
            </a:r>
            <a:r>
              <a:rPr lang="en-GB" sz="2400" dirty="0" smtClean="0"/>
              <a:t> </a:t>
            </a:r>
            <a:r>
              <a:rPr lang="en-GB" sz="2400" dirty="0" err="1" smtClean="0"/>
              <a:t>akishughulikia</a:t>
            </a:r>
            <a:r>
              <a:rPr lang="en-GB" sz="2400" dirty="0" smtClean="0"/>
              <a:t>  </a:t>
            </a:r>
            <a:r>
              <a:rPr lang="en-GB" sz="2400" dirty="0" err="1" smtClean="0"/>
              <a:t>Elimu</a:t>
            </a:r>
            <a:r>
              <a:rPr lang="en-GB" sz="2400" dirty="0" smtClean="0"/>
              <a:t> </a:t>
            </a:r>
            <a:r>
              <a:rPr lang="en-GB" sz="2400" dirty="0" err="1" smtClean="0"/>
              <a:t>ndugu</a:t>
            </a:r>
            <a:r>
              <a:rPr lang="en-GB" sz="2400" dirty="0" smtClean="0"/>
              <a:t> </a:t>
            </a:r>
            <a:r>
              <a:rPr lang="en-GB" sz="2400" dirty="0" err="1" smtClean="0"/>
              <a:t>Bernad</a:t>
            </a:r>
            <a:r>
              <a:rPr lang="en-GB" sz="2400" dirty="0" smtClean="0"/>
              <a:t> </a:t>
            </a:r>
            <a:r>
              <a:rPr lang="en-GB" sz="2400" dirty="0" err="1" smtClean="0"/>
              <a:t>Makali</a:t>
            </a:r>
            <a:r>
              <a:rPr lang="en-GB" sz="2400" dirty="0" smtClean="0"/>
              <a:t>.</a:t>
            </a:r>
            <a:endParaRPr lang="en-US" sz="2400" dirty="0" smtClean="0"/>
          </a:p>
          <a:p>
            <a:endParaRPr lang="en-GB" sz="2400" b="1" dirty="0" smtClean="0"/>
          </a:p>
          <a:p>
            <a:r>
              <a:rPr lang="en-GB" sz="2400" b="1" dirty="0" smtClean="0"/>
              <a:t> </a:t>
            </a:r>
            <a:endParaRPr lang="en-US" sz="2400" dirty="0"/>
          </a:p>
          <a:p>
            <a:pPr>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graphicFrame>
        <p:nvGraphicFramePr>
          <p:cNvPr id="4" name="Table 3"/>
          <p:cNvGraphicFramePr>
            <a:graphicFrameLocks noGrp="1"/>
          </p:cNvGraphicFramePr>
          <p:nvPr/>
        </p:nvGraphicFramePr>
        <p:xfrm>
          <a:off x="914400" y="304798"/>
          <a:ext cx="7696200" cy="5943600"/>
        </p:xfrm>
        <a:graphic>
          <a:graphicData uri="http://schemas.openxmlformats.org/drawingml/2006/table">
            <a:tbl>
              <a:tblPr firstRow="1" bandRow="1">
                <a:tableStyleId>{5C22544A-7EE6-4342-B048-85BDC9FD1C3A}</a:tableStyleId>
              </a:tblPr>
              <a:tblGrid>
                <a:gridCol w="692658"/>
                <a:gridCol w="2077974"/>
                <a:gridCol w="1308354"/>
                <a:gridCol w="1924050"/>
                <a:gridCol w="1693164"/>
              </a:tblGrid>
              <a:tr h="914400">
                <a:tc>
                  <a:txBody>
                    <a:bodyPr/>
                    <a:lstStyle/>
                    <a:p>
                      <a:r>
                        <a:rPr lang="en-US" dirty="0" smtClean="0"/>
                        <a:t>S/N</a:t>
                      </a:r>
                      <a:endParaRPr lang="en-US" dirty="0"/>
                    </a:p>
                  </a:txBody>
                  <a:tcPr/>
                </a:tc>
                <a:tc>
                  <a:txBody>
                    <a:bodyPr/>
                    <a:lstStyle/>
                    <a:p>
                      <a:r>
                        <a:rPr lang="en-GB" sz="1800" b="1" kern="1200" dirty="0" smtClean="0">
                          <a:solidFill>
                            <a:schemeClr val="lt1"/>
                          </a:solidFill>
                          <a:latin typeface="+mn-lt"/>
                          <a:ea typeface="+mn-ea"/>
                          <a:cs typeface="+mn-cs"/>
                        </a:rPr>
                        <a:t>KITUO</a:t>
                      </a:r>
                      <a:endParaRPr lang="en-US" dirty="0"/>
                    </a:p>
                  </a:txBody>
                  <a:tcPr/>
                </a:tc>
                <a:tc>
                  <a:txBody>
                    <a:bodyPr/>
                    <a:lstStyle/>
                    <a:p>
                      <a:pPr marL="0" marR="0" algn="just">
                        <a:spcBef>
                          <a:spcPts val="0"/>
                        </a:spcBef>
                        <a:spcAft>
                          <a:spcPts val="800"/>
                        </a:spcAft>
                      </a:pPr>
                      <a:r>
                        <a:rPr lang="en-GB" sz="1200" dirty="0">
                          <a:latin typeface="Cambria"/>
                          <a:ea typeface="Calibri"/>
                          <a:cs typeface="Times New Roman"/>
                        </a:rPr>
                        <a:t>KITUO</a:t>
                      </a:r>
                      <a:endParaRPr lang="en-US" sz="1100" dirty="0">
                        <a:latin typeface="Calibri"/>
                        <a:ea typeface="Calibri"/>
                        <a:cs typeface="Times New Roman"/>
                      </a:endParaRPr>
                    </a:p>
                  </a:txBody>
                  <a:tcPr marL="68580" marR="68580" marT="0" marB="0"/>
                </a:tc>
                <a:tc>
                  <a:txBody>
                    <a:bodyPr/>
                    <a:lstStyle/>
                    <a:p>
                      <a:r>
                        <a:rPr lang="en-GB" sz="1800" b="1" kern="1200" dirty="0" smtClean="0">
                          <a:solidFill>
                            <a:schemeClr val="lt1"/>
                          </a:solidFill>
                          <a:latin typeface="+mn-lt"/>
                          <a:ea typeface="+mn-ea"/>
                          <a:cs typeface="+mn-cs"/>
                        </a:rPr>
                        <a:t>KITUO ALICHOPENDEKEZWA KUHAMIA</a:t>
                      </a:r>
                      <a:endParaRPr lang="en-US" dirty="0"/>
                    </a:p>
                  </a:txBody>
                  <a:tcPr/>
                </a:tc>
                <a:tc>
                  <a:txBody>
                    <a:bodyPr/>
                    <a:lstStyle/>
                    <a:p>
                      <a:r>
                        <a:rPr lang="en-GB" sz="1800" b="1" kern="1200" dirty="0" smtClean="0">
                          <a:solidFill>
                            <a:schemeClr val="lt1"/>
                          </a:solidFill>
                          <a:latin typeface="+mn-lt"/>
                          <a:ea typeface="+mn-ea"/>
                          <a:cs typeface="+mn-cs"/>
                        </a:rPr>
                        <a:t>HATUA ILIYO FIKIWA</a:t>
                      </a:r>
                      <a:endParaRPr lang="en-US" dirty="0"/>
                    </a:p>
                  </a:txBody>
                  <a:tcPr/>
                </a:tc>
              </a:tr>
              <a:tr h="365760">
                <a:tc>
                  <a:txBody>
                    <a:bodyPr/>
                    <a:lstStyle/>
                    <a:p>
                      <a:r>
                        <a:rPr lang="en-US" dirty="0" smtClean="0"/>
                        <a:t>01</a:t>
                      </a:r>
                      <a:endParaRPr lang="en-US" dirty="0"/>
                    </a:p>
                  </a:txBody>
                  <a:tcPr/>
                </a:tc>
                <a:tc>
                  <a:txBody>
                    <a:bodyPr/>
                    <a:lstStyle/>
                    <a:p>
                      <a:r>
                        <a:rPr lang="en-GB" sz="1800" kern="1200" dirty="0" smtClean="0">
                          <a:solidFill>
                            <a:schemeClr val="dk1"/>
                          </a:solidFill>
                          <a:latin typeface="+mn-lt"/>
                          <a:ea typeface="+mn-ea"/>
                          <a:cs typeface="+mn-cs"/>
                        </a:rPr>
                        <a:t>AISACK KILENDYA</a:t>
                      </a:r>
                      <a:endParaRPr lang="en-US" dirty="0"/>
                    </a:p>
                  </a:txBody>
                  <a:tcPr/>
                </a:tc>
                <a:tc>
                  <a:txBody>
                    <a:bodyPr/>
                    <a:lstStyle/>
                    <a:p>
                      <a:pPr marL="0" marR="0" algn="just">
                        <a:spcBef>
                          <a:spcPts val="0"/>
                        </a:spcBef>
                        <a:spcAft>
                          <a:spcPts val="800"/>
                        </a:spcAft>
                      </a:pPr>
                      <a:r>
                        <a:rPr lang="en-GB" sz="1200" dirty="0">
                          <a:latin typeface="Cambria"/>
                          <a:ea typeface="Calibri"/>
                          <a:cs typeface="Times New Roman"/>
                        </a:rPr>
                        <a:t>VINGHAWE</a:t>
                      </a:r>
                      <a:endParaRPr lang="en-US" sz="1100" dirty="0">
                        <a:latin typeface="Calibri"/>
                        <a:ea typeface="Calibri"/>
                        <a:cs typeface="Times New Roman"/>
                      </a:endParaRPr>
                    </a:p>
                  </a:txBody>
                  <a:tcPr marL="68580" marR="68580" marT="0" marB="0"/>
                </a:tc>
                <a:tc>
                  <a:txBody>
                    <a:bodyPr/>
                    <a:lstStyle/>
                    <a:p>
                      <a:r>
                        <a:rPr lang="en-GB" sz="1800" kern="1200" dirty="0" smtClean="0">
                          <a:solidFill>
                            <a:schemeClr val="dk1"/>
                          </a:solidFill>
                          <a:latin typeface="+mn-lt"/>
                          <a:ea typeface="+mn-ea"/>
                          <a:cs typeface="+mn-cs"/>
                        </a:rPr>
                        <a:t>MATOMONDO</a:t>
                      </a:r>
                      <a:endParaRPr lang="en-US" dirty="0"/>
                    </a:p>
                  </a:txBody>
                  <a:tcPr/>
                </a:tc>
                <a:tc>
                  <a:txBody>
                    <a:bodyPr/>
                    <a:lstStyle/>
                    <a:p>
                      <a:r>
                        <a:rPr lang="en-GB" sz="1800" kern="1200" dirty="0" smtClean="0">
                          <a:solidFill>
                            <a:schemeClr val="dk1"/>
                          </a:solidFill>
                          <a:latin typeface="+mn-lt"/>
                          <a:ea typeface="+mn-ea"/>
                          <a:cs typeface="+mn-cs"/>
                        </a:rPr>
                        <a:t>AMEHAMIA</a:t>
                      </a:r>
                      <a:endParaRPr lang="en-US" dirty="0"/>
                    </a:p>
                  </a:txBody>
                  <a:tcPr/>
                </a:tc>
              </a:tr>
              <a:tr h="1188720">
                <a:tc>
                  <a:txBody>
                    <a:bodyPr/>
                    <a:lstStyle/>
                    <a:p>
                      <a:r>
                        <a:rPr lang="en-US" dirty="0" smtClean="0"/>
                        <a:t>02</a:t>
                      </a:r>
                      <a:endParaRPr lang="en-US" dirty="0"/>
                    </a:p>
                  </a:txBody>
                  <a:tcPr/>
                </a:tc>
                <a:tc>
                  <a:txBody>
                    <a:bodyPr/>
                    <a:lstStyle/>
                    <a:p>
                      <a:r>
                        <a:rPr lang="en-GB" sz="1800" kern="1200" dirty="0" smtClean="0">
                          <a:solidFill>
                            <a:schemeClr val="dk1"/>
                          </a:solidFill>
                          <a:latin typeface="+mn-lt"/>
                          <a:ea typeface="+mn-ea"/>
                          <a:cs typeface="+mn-cs"/>
                        </a:rPr>
                        <a:t>RICHARD  MALIMBA</a:t>
                      </a:r>
                      <a:endParaRPr lang="en-US" dirty="0"/>
                    </a:p>
                  </a:txBody>
                  <a:tcPr/>
                </a:tc>
                <a:tc>
                  <a:txBody>
                    <a:bodyPr/>
                    <a:lstStyle/>
                    <a:p>
                      <a:r>
                        <a:rPr lang="en-GB" sz="1800" kern="1200" dirty="0" smtClean="0">
                          <a:solidFill>
                            <a:schemeClr val="dk1"/>
                          </a:solidFill>
                          <a:latin typeface="+mn-lt"/>
                          <a:ea typeface="+mn-ea"/>
                          <a:cs typeface="+mn-cs"/>
                        </a:rPr>
                        <a:t>MT IGOVU</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GB" sz="1800" kern="1200" dirty="0" smtClean="0">
                          <a:solidFill>
                            <a:schemeClr val="dk1"/>
                          </a:solidFill>
                          <a:latin typeface="+mn-lt"/>
                          <a:ea typeface="+mn-ea"/>
                          <a:cs typeface="+mn-cs"/>
                        </a:rPr>
                        <a:t>AMEHAMISHIWA,OFISI YA MKAGUZI WA NDANI</a:t>
                      </a:r>
                      <a:endParaRPr lang="en-US" dirty="0"/>
                    </a:p>
                  </a:txBody>
                  <a:tcPr/>
                </a:tc>
              </a:tr>
              <a:tr h="1737360">
                <a:tc>
                  <a:txBody>
                    <a:bodyPr/>
                    <a:lstStyle/>
                    <a:p>
                      <a:r>
                        <a:rPr lang="en-US" dirty="0" smtClean="0"/>
                        <a:t>03</a:t>
                      </a:r>
                      <a:endParaRPr lang="en-US" dirty="0"/>
                    </a:p>
                  </a:txBody>
                  <a:tcPr/>
                </a:tc>
                <a:tc>
                  <a:txBody>
                    <a:bodyPr/>
                    <a:lstStyle/>
                    <a:p>
                      <a:r>
                        <a:rPr lang="en-GB" sz="1800" kern="1200" dirty="0" smtClean="0">
                          <a:solidFill>
                            <a:schemeClr val="dk1"/>
                          </a:solidFill>
                          <a:latin typeface="+mn-lt"/>
                          <a:ea typeface="+mn-ea"/>
                          <a:cs typeface="+mn-cs"/>
                        </a:rPr>
                        <a:t>THERISIA YUST</a:t>
                      </a:r>
                      <a:endParaRPr lang="en-US" dirty="0"/>
                    </a:p>
                  </a:txBody>
                  <a:tcPr/>
                </a:tc>
                <a:tc>
                  <a:txBody>
                    <a:bodyPr/>
                    <a:lstStyle/>
                    <a:p>
                      <a:r>
                        <a:rPr lang="en-GB" sz="1800" kern="1200" dirty="0" smtClean="0">
                          <a:solidFill>
                            <a:schemeClr val="dk1"/>
                          </a:solidFill>
                          <a:latin typeface="+mn-lt"/>
                          <a:ea typeface="+mn-ea"/>
                          <a:cs typeface="+mn-cs"/>
                        </a:rPr>
                        <a:t>IHALA</a:t>
                      </a:r>
                      <a:endParaRPr lang="en-US" dirty="0"/>
                    </a:p>
                  </a:txBody>
                  <a:tcPr/>
                </a:tc>
                <a:tc>
                  <a:txBody>
                    <a:bodyPr/>
                    <a:lstStyle/>
                    <a:p>
                      <a:r>
                        <a:rPr lang="en-GB" sz="1800" kern="1200" dirty="0" smtClean="0">
                          <a:solidFill>
                            <a:schemeClr val="dk1"/>
                          </a:solidFill>
                          <a:latin typeface="+mn-lt"/>
                          <a:ea typeface="+mn-ea"/>
                          <a:cs typeface="+mn-cs"/>
                        </a:rPr>
                        <a:t>MATOMONDO</a:t>
                      </a:r>
                      <a:endParaRPr lang="en-US" dirty="0"/>
                    </a:p>
                  </a:txBody>
                  <a:tcPr/>
                </a:tc>
                <a:tc>
                  <a:txBody>
                    <a:bodyPr/>
                    <a:lstStyle/>
                    <a:p>
                      <a:r>
                        <a:rPr lang="en-GB" sz="1800" kern="1200" dirty="0" smtClean="0">
                          <a:solidFill>
                            <a:schemeClr val="dk1"/>
                          </a:solidFill>
                          <a:latin typeface="+mn-lt"/>
                          <a:ea typeface="+mn-ea"/>
                          <a:cs typeface="+mn-cs"/>
                        </a:rPr>
                        <a:t>AMEHAMIA MKOA WA ARUSHA,HAKURIPOTI KITUO ALICHOHAMISHIWA</a:t>
                      </a:r>
                      <a:endParaRPr lang="en-US" dirty="0"/>
                    </a:p>
                  </a:txBody>
                  <a:tcPr/>
                </a:tc>
              </a:tr>
              <a:tr h="365760">
                <a:tc>
                  <a:txBody>
                    <a:bodyPr/>
                    <a:lstStyle/>
                    <a:p>
                      <a:r>
                        <a:rPr lang="en-US" dirty="0" smtClean="0"/>
                        <a:t>04</a:t>
                      </a:r>
                      <a:endParaRPr lang="en-US" dirty="0"/>
                    </a:p>
                  </a:txBody>
                  <a:tcPr/>
                </a:tc>
                <a:tc>
                  <a:txBody>
                    <a:bodyPr/>
                    <a:lstStyle/>
                    <a:p>
                      <a:r>
                        <a:rPr lang="en-GB" sz="1800" kern="1200" dirty="0" smtClean="0">
                          <a:solidFill>
                            <a:schemeClr val="dk1"/>
                          </a:solidFill>
                          <a:latin typeface="+mn-lt"/>
                          <a:ea typeface="+mn-ea"/>
                          <a:cs typeface="+mn-cs"/>
                        </a:rPr>
                        <a:t>RICHARD MLULU </a:t>
                      </a:r>
                      <a:endParaRPr lang="en-US" dirty="0"/>
                    </a:p>
                  </a:txBody>
                  <a:tcPr/>
                </a:tc>
                <a:tc>
                  <a:txBody>
                    <a:bodyPr/>
                    <a:lstStyle/>
                    <a:p>
                      <a:r>
                        <a:rPr lang="en-GB" sz="1800" kern="1200" dirty="0" smtClean="0">
                          <a:solidFill>
                            <a:schemeClr val="dk1"/>
                          </a:solidFill>
                          <a:latin typeface="+mn-lt"/>
                          <a:ea typeface="+mn-ea"/>
                          <a:cs typeface="+mn-cs"/>
                        </a:rPr>
                        <a:t>RUDI</a:t>
                      </a:r>
                      <a:endParaRPr lang="en-US" dirty="0"/>
                    </a:p>
                  </a:txBody>
                  <a:tcPr/>
                </a:tc>
                <a:tc>
                  <a:txBody>
                    <a:bodyPr/>
                    <a:lstStyle/>
                    <a:p>
                      <a:r>
                        <a:rPr lang="en-GB" sz="1800" kern="1200" dirty="0" smtClean="0">
                          <a:solidFill>
                            <a:schemeClr val="dk1"/>
                          </a:solidFill>
                          <a:latin typeface="+mn-lt"/>
                          <a:ea typeface="+mn-ea"/>
                          <a:cs typeface="+mn-cs"/>
                        </a:rPr>
                        <a:t>BEREGE</a:t>
                      </a:r>
                      <a:endParaRPr lang="en-US" dirty="0"/>
                    </a:p>
                  </a:txBody>
                  <a:tcPr/>
                </a:tc>
                <a:tc>
                  <a:txBody>
                    <a:bodyPr/>
                    <a:lstStyle/>
                    <a:p>
                      <a:r>
                        <a:rPr lang="en-GB" sz="1800" kern="1200" dirty="0" smtClean="0">
                          <a:solidFill>
                            <a:schemeClr val="dk1"/>
                          </a:solidFill>
                          <a:latin typeface="+mn-lt"/>
                          <a:ea typeface="+mn-ea"/>
                          <a:cs typeface="+mn-cs"/>
                        </a:rPr>
                        <a:t>AMEHAMIA</a:t>
                      </a:r>
                      <a:endParaRPr lang="en-US" dirty="0"/>
                    </a:p>
                  </a:txBody>
                  <a:tcPr/>
                </a:tc>
              </a:tr>
              <a:tr h="365760">
                <a:tc>
                  <a:txBody>
                    <a:bodyPr/>
                    <a:lstStyle/>
                    <a:p>
                      <a:r>
                        <a:rPr lang="en-US" dirty="0" smtClean="0"/>
                        <a:t>05</a:t>
                      </a:r>
                      <a:endParaRPr lang="en-US" dirty="0"/>
                    </a:p>
                  </a:txBody>
                  <a:tcPr/>
                </a:tc>
                <a:tc>
                  <a:txBody>
                    <a:bodyPr/>
                    <a:lstStyle/>
                    <a:p>
                      <a:r>
                        <a:rPr lang="en-GB" sz="1800" kern="1200" dirty="0" smtClean="0">
                          <a:solidFill>
                            <a:schemeClr val="dk1"/>
                          </a:solidFill>
                          <a:latin typeface="+mn-lt"/>
                          <a:ea typeface="+mn-ea"/>
                          <a:cs typeface="+mn-cs"/>
                        </a:rPr>
                        <a:t>ISDIDORY  MICHAEL</a:t>
                      </a:r>
                      <a:endParaRPr lang="en-US" dirty="0"/>
                    </a:p>
                  </a:txBody>
                  <a:tcPr/>
                </a:tc>
                <a:tc>
                  <a:txBody>
                    <a:bodyPr/>
                    <a:lstStyle/>
                    <a:p>
                      <a:pPr marL="0" marR="0" algn="just">
                        <a:spcBef>
                          <a:spcPts val="0"/>
                        </a:spcBef>
                        <a:spcAft>
                          <a:spcPts val="800"/>
                        </a:spcAft>
                      </a:pPr>
                      <a:r>
                        <a:rPr lang="en-GB" sz="1200" dirty="0">
                          <a:latin typeface="Cambria"/>
                          <a:ea typeface="Calibri"/>
                          <a:cs typeface="Times New Roman"/>
                        </a:rPr>
                        <a:t>IPERA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BEREGE</a:t>
                      </a:r>
                      <a:endParaRPr lang="en-US" sz="1100" dirty="0">
                        <a:latin typeface="Calibri"/>
                        <a:ea typeface="Calibri"/>
                        <a:cs typeface="Times New Roman"/>
                      </a:endParaRPr>
                    </a:p>
                  </a:txBody>
                  <a:tcPr marL="68580" marR="68580" marT="0" marB="0"/>
                </a:tc>
                <a:tc>
                  <a:txBody>
                    <a:bodyPr/>
                    <a:lstStyle/>
                    <a:p>
                      <a:r>
                        <a:rPr lang="en-GB" sz="1800" kern="1200" dirty="0" smtClean="0">
                          <a:solidFill>
                            <a:schemeClr val="dk1"/>
                          </a:solidFill>
                          <a:latin typeface="+mn-lt"/>
                          <a:ea typeface="+mn-ea"/>
                          <a:cs typeface="+mn-cs"/>
                        </a:rPr>
                        <a:t>AMEHAMIA</a:t>
                      </a:r>
                      <a:endParaRPr lang="en-US" dirty="0"/>
                    </a:p>
                  </a:txBody>
                  <a:tcPr/>
                </a:tc>
              </a:tr>
              <a:tr h="640080">
                <a:tc>
                  <a:txBody>
                    <a:bodyPr/>
                    <a:lstStyle/>
                    <a:p>
                      <a:r>
                        <a:rPr lang="en-US" dirty="0" smtClean="0"/>
                        <a:t>06</a:t>
                      </a:r>
                      <a:endParaRPr lang="en-US" dirty="0"/>
                    </a:p>
                  </a:txBody>
                  <a:tcPr/>
                </a:tc>
                <a:tc>
                  <a:txBody>
                    <a:bodyPr/>
                    <a:lstStyle/>
                    <a:p>
                      <a:r>
                        <a:rPr lang="en-GB" sz="1800" kern="1200" dirty="0" smtClean="0">
                          <a:solidFill>
                            <a:schemeClr val="dk1"/>
                          </a:solidFill>
                          <a:latin typeface="+mn-lt"/>
                          <a:ea typeface="+mn-ea"/>
                          <a:cs typeface="+mn-cs"/>
                        </a:rPr>
                        <a:t>NELSON NYAOMBO</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GB" sz="1800" kern="1200" dirty="0" smtClean="0">
                          <a:solidFill>
                            <a:schemeClr val="dk1"/>
                          </a:solidFill>
                          <a:latin typeface="+mn-lt"/>
                          <a:ea typeface="+mn-ea"/>
                          <a:cs typeface="+mn-cs"/>
                        </a:rPr>
                        <a:t>MASSA</a:t>
                      </a:r>
                      <a:endParaRPr lang="en-US" dirty="0"/>
                    </a:p>
                  </a:txBody>
                  <a:tcPr/>
                </a:tc>
                <a:tc>
                  <a:txBody>
                    <a:bodyPr/>
                    <a:lstStyle/>
                    <a:p>
                      <a:r>
                        <a:rPr lang="en-GB" sz="1800" kern="1200" dirty="0" smtClean="0">
                          <a:solidFill>
                            <a:schemeClr val="dk1"/>
                          </a:solidFill>
                          <a:latin typeface="+mn-lt"/>
                          <a:ea typeface="+mn-ea"/>
                          <a:cs typeface="+mn-cs"/>
                        </a:rPr>
                        <a:t>UHAMISHO UMESITISHWA</a:t>
                      </a:r>
                      <a:endParaRPr lang="en-US" dirty="0"/>
                    </a:p>
                  </a:txBody>
                  <a:tcPr/>
                </a:tc>
              </a:tr>
              <a:tr h="365760">
                <a:tc>
                  <a:txBody>
                    <a:bodyPr/>
                    <a:lstStyle/>
                    <a:p>
                      <a:r>
                        <a:rPr lang="en-US" dirty="0" smtClean="0"/>
                        <a:t>07</a:t>
                      </a:r>
                      <a:endParaRPr lang="en-US" dirty="0"/>
                    </a:p>
                  </a:txBody>
                  <a:tcPr/>
                </a:tc>
                <a:tc>
                  <a:txBody>
                    <a:bodyPr/>
                    <a:lstStyle/>
                    <a:p>
                      <a:r>
                        <a:rPr lang="en-GB" sz="1800" kern="1200" dirty="0" smtClean="0">
                          <a:solidFill>
                            <a:schemeClr val="dk1"/>
                          </a:solidFill>
                          <a:latin typeface="+mn-lt"/>
                          <a:ea typeface="+mn-ea"/>
                          <a:cs typeface="+mn-cs"/>
                        </a:rPr>
                        <a:t>SALAMA CASMIR </a:t>
                      </a:r>
                      <a:endParaRPr lang="en-US" dirty="0"/>
                    </a:p>
                  </a:txBody>
                  <a:tcPr/>
                </a:tc>
                <a:tc>
                  <a:txBody>
                    <a:bodyPr/>
                    <a:lstStyle/>
                    <a:p>
                      <a:r>
                        <a:rPr lang="en-GB" sz="1800" kern="1200" dirty="0" smtClean="0">
                          <a:solidFill>
                            <a:schemeClr val="dk1"/>
                          </a:solidFill>
                          <a:latin typeface="+mn-lt"/>
                          <a:ea typeface="+mn-ea"/>
                          <a:cs typeface="+mn-cs"/>
                        </a:rPr>
                        <a:t>RUDI</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GB" sz="1800" kern="1200" dirty="0" smtClean="0">
                          <a:solidFill>
                            <a:schemeClr val="dk1"/>
                          </a:solidFill>
                          <a:latin typeface="+mn-lt"/>
                          <a:ea typeface="+mn-ea"/>
                          <a:cs typeface="+mn-cs"/>
                        </a:rPr>
                        <a:t>AMEHAMIA</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en-US" dirty="0"/>
          </a:p>
        </p:txBody>
      </p:sp>
      <p:graphicFrame>
        <p:nvGraphicFramePr>
          <p:cNvPr id="4" name="Table 3"/>
          <p:cNvGraphicFramePr>
            <a:graphicFrameLocks noGrp="1"/>
          </p:cNvGraphicFramePr>
          <p:nvPr/>
        </p:nvGraphicFramePr>
        <p:xfrm>
          <a:off x="762000" y="1461872"/>
          <a:ext cx="7772400" cy="2398515"/>
        </p:xfrm>
        <a:graphic>
          <a:graphicData uri="http://schemas.openxmlformats.org/drawingml/2006/table">
            <a:tbl>
              <a:tblPr firstRow="1" bandRow="1">
                <a:tableStyleId>{5C22544A-7EE6-4342-B048-85BDC9FD1C3A}</a:tableStyleId>
              </a:tblPr>
              <a:tblGrid>
                <a:gridCol w="777240"/>
                <a:gridCol w="2331720"/>
                <a:gridCol w="1554480"/>
                <a:gridCol w="1554480"/>
                <a:gridCol w="1554480"/>
              </a:tblGrid>
              <a:tr h="1126592">
                <a:tc>
                  <a:txBody>
                    <a:bodyPr/>
                    <a:lstStyle/>
                    <a:p>
                      <a:r>
                        <a:rPr lang="en-US" dirty="0" smtClean="0"/>
                        <a:t>S/N</a:t>
                      </a:r>
                      <a:endParaRPr lang="en-US" dirty="0"/>
                    </a:p>
                  </a:txBody>
                  <a:tcPr/>
                </a:tc>
                <a:tc>
                  <a:txBody>
                    <a:bodyPr/>
                    <a:lstStyle/>
                    <a:p>
                      <a:r>
                        <a:rPr lang="en-GB" sz="1800" b="1" kern="1200" dirty="0" smtClean="0">
                          <a:solidFill>
                            <a:schemeClr val="lt1"/>
                          </a:solidFill>
                          <a:latin typeface="+mn-lt"/>
                          <a:ea typeface="+mn-ea"/>
                          <a:cs typeface="+mn-cs"/>
                        </a:rPr>
                        <a:t>JINA LA MWALIMU</a:t>
                      </a:r>
                      <a:endParaRPr lang="en-US" dirty="0"/>
                    </a:p>
                  </a:txBody>
                  <a:tcPr/>
                </a:tc>
                <a:tc>
                  <a:txBody>
                    <a:bodyPr/>
                    <a:lstStyle/>
                    <a:p>
                      <a:r>
                        <a:rPr lang="en-GB" sz="1800" b="1" kern="1200" dirty="0" smtClean="0">
                          <a:solidFill>
                            <a:schemeClr val="lt1"/>
                          </a:solidFill>
                          <a:latin typeface="+mn-lt"/>
                          <a:ea typeface="+mn-ea"/>
                          <a:cs typeface="+mn-cs"/>
                        </a:rPr>
                        <a:t>KITUO</a:t>
                      </a:r>
                      <a:endParaRPr lang="en-US" dirty="0"/>
                    </a:p>
                  </a:txBody>
                  <a:tcPr/>
                </a:tc>
                <a:tc>
                  <a:txBody>
                    <a:bodyPr/>
                    <a:lstStyle/>
                    <a:p>
                      <a:r>
                        <a:rPr lang="en-GB" sz="1800" b="1" kern="1200" dirty="0" smtClean="0">
                          <a:solidFill>
                            <a:schemeClr val="lt1"/>
                          </a:solidFill>
                          <a:latin typeface="+mn-lt"/>
                          <a:ea typeface="+mn-ea"/>
                          <a:cs typeface="+mn-cs"/>
                        </a:rPr>
                        <a:t>KITUO ALICHOPENDEKEZWA KUHAMIA</a:t>
                      </a:r>
                      <a:endParaRPr lang="en-US" dirty="0"/>
                    </a:p>
                  </a:txBody>
                  <a:tcPr/>
                </a:tc>
                <a:tc>
                  <a:txBody>
                    <a:bodyPr/>
                    <a:lstStyle/>
                    <a:p>
                      <a:r>
                        <a:rPr lang="en-GB" sz="1800" b="1" kern="1200" dirty="0" smtClean="0">
                          <a:solidFill>
                            <a:schemeClr val="lt1"/>
                          </a:solidFill>
                          <a:latin typeface="+mn-lt"/>
                          <a:ea typeface="+mn-ea"/>
                          <a:cs typeface="+mn-cs"/>
                        </a:rPr>
                        <a:t>HATUA ILIYO FIKIWA</a:t>
                      </a:r>
                      <a:endParaRPr lang="en-US" dirty="0"/>
                    </a:p>
                  </a:txBody>
                  <a:tcPr/>
                </a:tc>
              </a:tr>
              <a:tr h="569715">
                <a:tc>
                  <a:txBody>
                    <a:bodyPr/>
                    <a:lstStyle/>
                    <a:p>
                      <a:r>
                        <a:rPr lang="en-US" dirty="0" smtClean="0"/>
                        <a:t>08</a:t>
                      </a:r>
                      <a:endParaRPr lang="en-US" dirty="0"/>
                    </a:p>
                  </a:txBody>
                  <a:tcPr/>
                </a:tc>
                <a:tc>
                  <a:txBody>
                    <a:bodyPr/>
                    <a:lstStyle/>
                    <a:p>
                      <a:r>
                        <a:rPr lang="en-GB" sz="1800" kern="1200" dirty="0" smtClean="0">
                          <a:solidFill>
                            <a:schemeClr val="dk1"/>
                          </a:solidFill>
                          <a:latin typeface="+mn-lt"/>
                          <a:ea typeface="+mn-ea"/>
                          <a:cs typeface="+mn-cs"/>
                        </a:rPr>
                        <a:t>ASHA NYANGARIKA</a:t>
                      </a:r>
                      <a:endParaRPr lang="en-US" dirty="0"/>
                    </a:p>
                  </a:txBody>
                  <a:tcPr/>
                </a:tc>
                <a:tc>
                  <a:txBody>
                    <a:bodyPr/>
                    <a:lstStyle/>
                    <a:p>
                      <a:r>
                        <a:rPr lang="en-GB" sz="1800" kern="1200" dirty="0" smtClean="0">
                          <a:solidFill>
                            <a:schemeClr val="dk1"/>
                          </a:solidFill>
                          <a:latin typeface="+mn-lt"/>
                          <a:ea typeface="+mn-ea"/>
                          <a:cs typeface="+mn-cs"/>
                        </a:rPr>
                        <a:t>LUHUNDWA</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GB" sz="1800" kern="1200" dirty="0" smtClean="0">
                          <a:solidFill>
                            <a:schemeClr val="dk1"/>
                          </a:solidFill>
                          <a:latin typeface="+mn-lt"/>
                          <a:ea typeface="+mn-ea"/>
                          <a:cs typeface="+mn-cs"/>
                        </a:rPr>
                        <a:t>AMEHAMIA</a:t>
                      </a:r>
                      <a:endParaRPr lang="en-US" dirty="0"/>
                    </a:p>
                  </a:txBody>
                  <a:tcPr/>
                </a:tc>
              </a:tr>
              <a:tr h="606626">
                <a:tc>
                  <a:txBody>
                    <a:bodyPr/>
                    <a:lstStyle/>
                    <a:p>
                      <a:r>
                        <a:rPr lang="en-US" dirty="0" smtClean="0"/>
                        <a:t>09</a:t>
                      </a:r>
                      <a:endParaRPr lang="en-US" dirty="0"/>
                    </a:p>
                  </a:txBody>
                  <a:tcPr/>
                </a:tc>
                <a:tc>
                  <a:txBody>
                    <a:bodyPr/>
                    <a:lstStyle/>
                    <a:p>
                      <a:r>
                        <a:rPr lang="en-GB" sz="1800" kern="1200" dirty="0" smtClean="0">
                          <a:solidFill>
                            <a:schemeClr val="dk1"/>
                          </a:solidFill>
                          <a:latin typeface="+mn-lt"/>
                          <a:ea typeface="+mn-ea"/>
                          <a:cs typeface="+mn-cs"/>
                        </a:rPr>
                        <a:t>FORTUNATA KUSUDYA </a:t>
                      </a:r>
                      <a:endParaRPr lang="en-US" dirty="0"/>
                    </a:p>
                  </a:txBody>
                  <a:tcPr/>
                </a:tc>
                <a:tc>
                  <a:txBody>
                    <a:bodyPr/>
                    <a:lstStyle/>
                    <a:p>
                      <a:r>
                        <a:rPr lang="en-GB" sz="1800" kern="1200" dirty="0" smtClean="0">
                          <a:solidFill>
                            <a:schemeClr val="dk1"/>
                          </a:solidFill>
                          <a:latin typeface="+mn-lt"/>
                          <a:ea typeface="+mn-ea"/>
                          <a:cs typeface="+mn-cs"/>
                        </a:rPr>
                        <a:t>IKUYU</a:t>
                      </a:r>
                      <a:endParaRPr lang="en-US" dirty="0"/>
                    </a:p>
                  </a:txBody>
                  <a:tcPr/>
                </a:tc>
                <a:tc>
                  <a:txBody>
                    <a:bodyPr/>
                    <a:lstStyle/>
                    <a:p>
                      <a:r>
                        <a:rPr lang="en-GB" sz="1800" kern="1200" dirty="0" smtClean="0">
                          <a:solidFill>
                            <a:schemeClr val="dk1"/>
                          </a:solidFill>
                          <a:latin typeface="+mn-lt"/>
                          <a:ea typeface="+mn-ea"/>
                          <a:cs typeface="+mn-cs"/>
                        </a:rPr>
                        <a:t>KIBAKWE</a:t>
                      </a:r>
                      <a:endParaRPr lang="en-US" dirty="0"/>
                    </a:p>
                  </a:txBody>
                  <a:tcPr/>
                </a:tc>
                <a:tc>
                  <a:txBody>
                    <a:bodyPr/>
                    <a:lstStyle/>
                    <a:p>
                      <a:r>
                        <a:rPr lang="en-GB" sz="1800" kern="1200" dirty="0" smtClean="0">
                          <a:solidFill>
                            <a:schemeClr val="dk1"/>
                          </a:solidFill>
                          <a:latin typeface="+mn-lt"/>
                          <a:ea typeface="+mn-ea"/>
                          <a:cs typeface="+mn-cs"/>
                        </a:rPr>
                        <a:t>AMEHAMIA</a:t>
                      </a:r>
                    </a:p>
                    <a:p>
                      <a:endParaRPr lang="en-GB" sz="18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smtClean="0"/>
              <a:t/>
            </a:r>
            <a:br>
              <a:rPr lang="en-GB" sz="2700" dirty="0" smtClean="0"/>
            </a:br>
            <a:r>
              <a:rPr lang="en-GB" sz="2700" dirty="0" smtClean="0"/>
              <a:t/>
            </a:r>
            <a:br>
              <a:rPr lang="en-GB" sz="2700" dirty="0" smtClean="0"/>
            </a:br>
            <a:r>
              <a:rPr lang="en-GB" sz="2700" dirty="0" err="1" smtClean="0"/>
              <a:t>Uhamisho</a:t>
            </a:r>
            <a:r>
              <a:rPr lang="en-GB" sz="2700" dirty="0" smtClean="0"/>
              <a:t> </a:t>
            </a:r>
            <a:r>
              <a:rPr lang="en-GB" sz="2700" dirty="0" err="1" smtClean="0"/>
              <a:t>huu</a:t>
            </a:r>
            <a:r>
              <a:rPr lang="en-GB" sz="2700" dirty="0" smtClean="0"/>
              <a:t> </a:t>
            </a:r>
            <a:r>
              <a:rPr lang="en-GB" sz="2700" dirty="0" err="1" smtClean="0"/>
              <a:t>umesaidia</a:t>
            </a:r>
            <a:r>
              <a:rPr lang="en-GB" sz="2700" dirty="0" smtClean="0"/>
              <a:t> </a:t>
            </a:r>
            <a:r>
              <a:rPr lang="en-GB" sz="2700" dirty="0" err="1" smtClean="0"/>
              <a:t>kurekebisha</a:t>
            </a:r>
            <a:r>
              <a:rPr lang="en-GB" sz="2700" dirty="0" smtClean="0"/>
              <a:t> </a:t>
            </a:r>
            <a:r>
              <a:rPr lang="en-GB" sz="2700" dirty="0" err="1" smtClean="0"/>
              <a:t>ikama</a:t>
            </a:r>
            <a:r>
              <a:rPr lang="en-GB" sz="2700" dirty="0" smtClean="0"/>
              <a:t> </a:t>
            </a:r>
            <a:r>
              <a:rPr lang="en-GB" sz="2700" dirty="0" err="1" smtClean="0"/>
              <a:t>katika</a:t>
            </a:r>
            <a:r>
              <a:rPr lang="en-GB" sz="2700" dirty="0" smtClean="0"/>
              <a:t> </a:t>
            </a:r>
            <a:r>
              <a:rPr lang="en-GB" sz="2700" dirty="0" err="1" smtClean="0"/>
              <a:t>vituo</a:t>
            </a:r>
            <a:r>
              <a:rPr lang="en-GB" sz="2700" dirty="0" smtClean="0"/>
              <a:t> </a:t>
            </a:r>
            <a:r>
              <a:rPr lang="en-GB" sz="2700" dirty="0" err="1" smtClean="0"/>
              <a:t>husika</a:t>
            </a:r>
            <a:r>
              <a:rPr lang="en-GB" sz="2700" dirty="0" smtClean="0"/>
              <a:t> </a:t>
            </a:r>
            <a:r>
              <a:rPr lang="en-GB" sz="2700" dirty="0" err="1" smtClean="0"/>
              <a:t>na</a:t>
            </a:r>
            <a:r>
              <a:rPr lang="en-GB" sz="2700" dirty="0" smtClean="0"/>
              <a:t> </a:t>
            </a:r>
            <a:r>
              <a:rPr lang="en-GB" sz="2700" dirty="0" err="1" smtClean="0"/>
              <a:t>hasa</a:t>
            </a:r>
            <a:r>
              <a:rPr lang="en-GB" sz="2700" dirty="0" smtClean="0"/>
              <a:t> </a:t>
            </a:r>
            <a:r>
              <a:rPr lang="en-GB" sz="2700" dirty="0" err="1" smtClean="0"/>
              <a:t>kuimarisha</a:t>
            </a:r>
            <a:r>
              <a:rPr lang="en-GB" sz="2700" dirty="0" smtClean="0"/>
              <a:t> </a:t>
            </a:r>
            <a:r>
              <a:rPr lang="en-GB" sz="2700" dirty="0" err="1" smtClean="0"/>
              <a:t>nguvu</a:t>
            </a:r>
            <a:r>
              <a:rPr lang="en-GB" sz="2700" dirty="0" smtClean="0"/>
              <a:t> </a:t>
            </a:r>
            <a:r>
              <a:rPr lang="en-GB" sz="2700" dirty="0" err="1" smtClean="0"/>
              <a:t>kwa</a:t>
            </a:r>
            <a:r>
              <a:rPr lang="en-GB" sz="2700" dirty="0" smtClean="0"/>
              <a:t> </a:t>
            </a:r>
            <a:r>
              <a:rPr lang="en-GB" sz="2700" dirty="0" err="1" smtClean="0"/>
              <a:t>shule</a:t>
            </a:r>
            <a:r>
              <a:rPr lang="en-GB" sz="2700" dirty="0" smtClean="0"/>
              <a:t> </a:t>
            </a:r>
            <a:r>
              <a:rPr lang="en-GB" sz="2700" dirty="0" err="1" smtClean="0"/>
              <a:t>ya</a:t>
            </a:r>
            <a:r>
              <a:rPr lang="en-GB" sz="2700" dirty="0" smtClean="0"/>
              <a:t> </a:t>
            </a:r>
            <a:r>
              <a:rPr lang="en-GB" sz="2700" dirty="0" err="1" smtClean="0"/>
              <a:t>Sekondari</a:t>
            </a:r>
            <a:r>
              <a:rPr lang="en-GB" sz="2700" dirty="0" smtClean="0"/>
              <a:t> </a:t>
            </a:r>
            <a:r>
              <a:rPr lang="en-GB" sz="2700" dirty="0" err="1" smtClean="0"/>
              <a:t>Kibakwe</a:t>
            </a:r>
            <a:r>
              <a:rPr lang="en-GB" sz="2700" dirty="0" smtClean="0"/>
              <a:t> </a:t>
            </a:r>
            <a:r>
              <a:rPr lang="en-GB" sz="2700" dirty="0" err="1" smtClean="0"/>
              <a:t>ambayo</a:t>
            </a:r>
            <a:r>
              <a:rPr lang="en-GB" sz="2700" dirty="0" smtClean="0"/>
              <a:t> </a:t>
            </a:r>
            <a:r>
              <a:rPr lang="en-GB" sz="2700" dirty="0" err="1" smtClean="0"/>
              <a:t>ni</a:t>
            </a:r>
            <a:r>
              <a:rPr lang="en-GB" sz="2700" dirty="0" smtClean="0"/>
              <a:t> </a:t>
            </a:r>
            <a:r>
              <a:rPr lang="en-GB" sz="2700" dirty="0" err="1" smtClean="0"/>
              <a:t>ya</a:t>
            </a:r>
            <a:r>
              <a:rPr lang="en-GB" sz="2700" dirty="0" smtClean="0"/>
              <a:t> </a:t>
            </a:r>
            <a:r>
              <a:rPr lang="en-GB" sz="2700" dirty="0" err="1" smtClean="0"/>
              <a:t>kidato</a:t>
            </a:r>
            <a:r>
              <a:rPr lang="en-GB" sz="2700" dirty="0" smtClean="0"/>
              <a:t> cha </a:t>
            </a:r>
            <a:r>
              <a:rPr lang="en-GB" sz="2700" dirty="0" err="1" smtClean="0"/>
              <a:t>Tano</a:t>
            </a:r>
            <a:r>
              <a:rPr lang="en-GB" sz="2700" dirty="0" smtClean="0"/>
              <a:t> </a:t>
            </a:r>
            <a:r>
              <a:rPr lang="en-GB" sz="2700" dirty="0" err="1" smtClean="0"/>
              <a:t>na</a:t>
            </a:r>
            <a:r>
              <a:rPr lang="en-GB" sz="2700" dirty="0" smtClean="0"/>
              <a:t> </a:t>
            </a:r>
            <a:r>
              <a:rPr lang="en-GB" sz="2700" dirty="0" err="1" smtClean="0"/>
              <a:t>Sita</a:t>
            </a:r>
            <a:r>
              <a:rPr lang="en-GB" sz="2700"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373563"/>
          </a:xfrm>
        </p:spPr>
        <p:txBody>
          <a:bodyPr>
            <a:normAutofit fontScale="70000" lnSpcReduction="20000"/>
          </a:bodyPr>
          <a:lstStyle/>
          <a:p>
            <a:endParaRPr lang="en-GB" dirty="0" smtClean="0"/>
          </a:p>
          <a:p>
            <a:r>
              <a:rPr lang="en-GB" dirty="0" smtClean="0"/>
              <a:t>5.     </a:t>
            </a:r>
            <a:r>
              <a:rPr lang="en-GB" dirty="0" err="1" smtClean="0"/>
              <a:t>Afisa</a:t>
            </a:r>
            <a:r>
              <a:rPr lang="en-GB" dirty="0" smtClean="0"/>
              <a:t> </a:t>
            </a:r>
            <a:r>
              <a:rPr lang="en-GB" dirty="0" err="1" smtClean="0"/>
              <a:t>Elimu</a:t>
            </a:r>
            <a:r>
              <a:rPr lang="en-GB" dirty="0" smtClean="0"/>
              <a:t> </a:t>
            </a:r>
            <a:r>
              <a:rPr lang="en-GB" dirty="0" err="1" smtClean="0"/>
              <a:t>Sekondari</a:t>
            </a:r>
            <a:r>
              <a:rPr lang="en-GB" dirty="0" smtClean="0"/>
              <a:t> </a:t>
            </a:r>
            <a:r>
              <a:rPr lang="en-GB" dirty="0" err="1" smtClean="0"/>
              <a:t>aliagizwa</a:t>
            </a:r>
            <a:r>
              <a:rPr lang="en-GB" dirty="0" smtClean="0"/>
              <a:t> </a:t>
            </a:r>
            <a:r>
              <a:rPr lang="en-GB" dirty="0" err="1" smtClean="0"/>
              <a:t>kufuatilia</a:t>
            </a:r>
            <a:r>
              <a:rPr lang="en-GB" dirty="0" smtClean="0"/>
              <a:t> </a:t>
            </a:r>
            <a:r>
              <a:rPr lang="en-GB" dirty="0" err="1" smtClean="0"/>
              <a:t>utendaji</a:t>
            </a:r>
            <a:r>
              <a:rPr lang="en-GB" dirty="0" smtClean="0"/>
              <a:t> </a:t>
            </a:r>
            <a:r>
              <a:rPr lang="en-GB" dirty="0" err="1" smtClean="0"/>
              <a:t>wa</a:t>
            </a:r>
            <a:r>
              <a:rPr lang="en-GB" dirty="0" smtClean="0"/>
              <a:t> </a:t>
            </a:r>
            <a:r>
              <a:rPr lang="en-GB" dirty="0" err="1" smtClean="0"/>
              <a:t>kazi</a:t>
            </a:r>
            <a:r>
              <a:rPr lang="en-GB" dirty="0" smtClean="0"/>
              <a:t> </a:t>
            </a:r>
            <a:r>
              <a:rPr lang="en-GB" dirty="0" err="1" smtClean="0"/>
              <a:t>wa</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Chinyika</a:t>
            </a:r>
            <a:r>
              <a:rPr lang="en-GB" dirty="0" smtClean="0"/>
              <a:t> </a:t>
            </a:r>
            <a:r>
              <a:rPr lang="en-GB" dirty="0" err="1" smtClean="0"/>
              <a:t>Sekondari,juu</a:t>
            </a:r>
            <a:r>
              <a:rPr lang="en-GB" dirty="0" smtClean="0"/>
              <a:t> </a:t>
            </a:r>
            <a:r>
              <a:rPr lang="en-GB" dirty="0" err="1" smtClean="0"/>
              <a:t>ya</a:t>
            </a:r>
            <a:r>
              <a:rPr lang="en-GB" dirty="0" smtClean="0"/>
              <a:t> </a:t>
            </a:r>
            <a:r>
              <a:rPr lang="en-GB" dirty="0" err="1" smtClean="0"/>
              <a:t>tuhuma</a:t>
            </a:r>
            <a:r>
              <a:rPr lang="en-GB" dirty="0" smtClean="0"/>
              <a:t> </a:t>
            </a:r>
            <a:r>
              <a:rPr lang="en-GB" dirty="0" err="1" smtClean="0"/>
              <a:t>zakutokukaa</a:t>
            </a:r>
            <a:r>
              <a:rPr lang="en-GB" dirty="0" smtClean="0"/>
              <a:t> </a:t>
            </a:r>
            <a:r>
              <a:rPr lang="en-GB" dirty="0" err="1" smtClean="0"/>
              <a:t>kituoni.Katika</a:t>
            </a:r>
            <a:r>
              <a:rPr lang="en-GB" dirty="0" smtClean="0"/>
              <a:t> </a:t>
            </a:r>
            <a:r>
              <a:rPr lang="en-GB" dirty="0" err="1" smtClean="0"/>
              <a:t>ziara</a:t>
            </a:r>
            <a:r>
              <a:rPr lang="en-GB" dirty="0" smtClean="0"/>
              <a:t> </a:t>
            </a:r>
            <a:r>
              <a:rPr lang="en-GB" dirty="0" err="1" smtClean="0"/>
              <a:t>ya</a:t>
            </a:r>
            <a:r>
              <a:rPr lang="en-GB" dirty="0" smtClean="0"/>
              <a:t> </a:t>
            </a:r>
            <a:r>
              <a:rPr lang="en-GB" dirty="0" err="1" smtClean="0"/>
              <a:t>kustukiza</a:t>
            </a:r>
            <a:r>
              <a:rPr lang="en-GB" dirty="0" smtClean="0"/>
              <a:t> </a:t>
            </a:r>
            <a:r>
              <a:rPr lang="en-GB" dirty="0" err="1" smtClean="0"/>
              <a:t>iliyofanywa</a:t>
            </a:r>
            <a:r>
              <a:rPr lang="en-GB" dirty="0" smtClean="0"/>
              <a:t> </a:t>
            </a:r>
            <a:r>
              <a:rPr lang="en-GB" dirty="0" err="1" smtClean="0"/>
              <a:t>na</a:t>
            </a:r>
            <a:r>
              <a:rPr lang="en-GB" dirty="0" smtClean="0"/>
              <a:t> </a:t>
            </a:r>
            <a:r>
              <a:rPr lang="en-GB" dirty="0" err="1" smtClean="0"/>
              <a:t>Maafisa</a:t>
            </a:r>
            <a:r>
              <a:rPr lang="en-GB" dirty="0" smtClean="0"/>
              <a:t> </a:t>
            </a:r>
            <a:r>
              <a:rPr lang="en-GB" dirty="0" err="1" smtClean="0"/>
              <a:t>kutoka</a:t>
            </a:r>
            <a:r>
              <a:rPr lang="en-GB" dirty="0" smtClean="0"/>
              <a:t> </a:t>
            </a:r>
            <a:r>
              <a:rPr lang="en-GB" dirty="0" err="1" smtClean="0"/>
              <a:t>Halmashauri</a:t>
            </a:r>
            <a:r>
              <a:rPr lang="en-GB" dirty="0" smtClean="0"/>
              <a:t> </a:t>
            </a:r>
            <a:r>
              <a:rPr lang="en-GB" dirty="0" err="1" smtClean="0"/>
              <a:t>ilibaini</a:t>
            </a:r>
            <a:r>
              <a:rPr lang="en-GB" dirty="0" smtClean="0"/>
              <a:t> </a:t>
            </a:r>
            <a:r>
              <a:rPr lang="en-GB" dirty="0" err="1" smtClean="0"/>
              <a:t>kuwa</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yupo</a:t>
            </a:r>
            <a:r>
              <a:rPr lang="en-GB" dirty="0" smtClean="0"/>
              <a:t> </a:t>
            </a:r>
            <a:r>
              <a:rPr lang="en-GB" dirty="0" err="1" smtClean="0"/>
              <a:t>kituoni,uthibitisho</a:t>
            </a:r>
            <a:r>
              <a:rPr lang="en-GB" dirty="0" smtClean="0"/>
              <a:t> </a:t>
            </a:r>
            <a:r>
              <a:rPr lang="en-GB" dirty="0" err="1" smtClean="0"/>
              <a:t>wa</a:t>
            </a:r>
            <a:r>
              <a:rPr lang="en-GB" dirty="0" smtClean="0"/>
              <a:t> </a:t>
            </a:r>
            <a:r>
              <a:rPr lang="en-GB" dirty="0" err="1" smtClean="0"/>
              <a:t>kitabu</a:t>
            </a:r>
            <a:r>
              <a:rPr lang="en-GB" dirty="0" smtClean="0"/>
              <a:t> cha </a:t>
            </a:r>
            <a:r>
              <a:rPr lang="en-GB" dirty="0" err="1" smtClean="0"/>
              <a:t>mahudhurio</a:t>
            </a:r>
            <a:r>
              <a:rPr lang="en-GB" dirty="0" smtClean="0"/>
              <a:t> </a:t>
            </a:r>
            <a:r>
              <a:rPr lang="en-GB" dirty="0" err="1" smtClean="0"/>
              <a:t>na</a:t>
            </a:r>
            <a:r>
              <a:rPr lang="en-GB" dirty="0" smtClean="0"/>
              <a:t> </a:t>
            </a:r>
            <a:r>
              <a:rPr lang="en-GB" dirty="0" err="1" smtClean="0"/>
              <a:t>mahojiano</a:t>
            </a:r>
            <a:r>
              <a:rPr lang="en-GB" dirty="0" smtClean="0"/>
              <a:t> </a:t>
            </a:r>
            <a:r>
              <a:rPr lang="en-GB" dirty="0" err="1" smtClean="0"/>
              <a:t>na</a:t>
            </a:r>
            <a:r>
              <a:rPr lang="en-GB" dirty="0" smtClean="0"/>
              <a:t> </a:t>
            </a:r>
            <a:r>
              <a:rPr lang="en-GB" dirty="0" err="1" smtClean="0"/>
              <a:t>walimu</a:t>
            </a:r>
            <a:r>
              <a:rPr lang="en-GB" dirty="0" smtClean="0"/>
              <a:t> </a:t>
            </a:r>
            <a:r>
              <a:rPr lang="en-GB" dirty="0" err="1" smtClean="0"/>
              <a:t>vilidhihirisha</a:t>
            </a:r>
            <a:r>
              <a:rPr lang="en-GB" dirty="0" smtClean="0"/>
              <a:t> </a:t>
            </a:r>
            <a:r>
              <a:rPr lang="en-GB" dirty="0" err="1" smtClean="0"/>
              <a:t>kuwa</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yupo</a:t>
            </a:r>
            <a:r>
              <a:rPr lang="en-GB" dirty="0" smtClean="0"/>
              <a:t> </a:t>
            </a:r>
            <a:r>
              <a:rPr lang="en-GB" dirty="0" err="1" smtClean="0"/>
              <a:t>kituoni</a:t>
            </a:r>
            <a:r>
              <a:rPr lang="en-GB" dirty="0" smtClean="0"/>
              <a:t>.</a:t>
            </a:r>
            <a:endParaRPr lang="en-US" dirty="0" smtClean="0"/>
          </a:p>
          <a:p>
            <a:r>
              <a:rPr lang="en-GB" dirty="0" err="1" smtClean="0"/>
              <a:t>Kuhusu</a:t>
            </a:r>
            <a:r>
              <a:rPr lang="en-GB" dirty="0" smtClean="0"/>
              <a:t> </a:t>
            </a:r>
            <a:r>
              <a:rPr lang="en-GB" dirty="0" err="1" smtClean="0"/>
              <a:t>suala</a:t>
            </a:r>
            <a:r>
              <a:rPr lang="en-GB" dirty="0" smtClean="0"/>
              <a:t> la </a:t>
            </a:r>
            <a:r>
              <a:rPr lang="en-GB" dirty="0" err="1" smtClean="0"/>
              <a:t>nyumba</a:t>
            </a:r>
            <a:r>
              <a:rPr lang="en-GB" dirty="0" smtClean="0"/>
              <a:t> </a:t>
            </a:r>
            <a:r>
              <a:rPr lang="en-GB" dirty="0" err="1" smtClean="0"/>
              <a:t>za</a:t>
            </a:r>
            <a:r>
              <a:rPr lang="en-GB" dirty="0" smtClean="0"/>
              <a:t> </a:t>
            </a:r>
            <a:r>
              <a:rPr lang="en-GB" dirty="0" err="1" smtClean="0"/>
              <a:t>walimu</a:t>
            </a:r>
            <a:r>
              <a:rPr lang="en-GB" dirty="0" smtClean="0"/>
              <a:t> </a:t>
            </a:r>
            <a:r>
              <a:rPr lang="en-GB" dirty="0" err="1" smtClean="0"/>
              <a:t>kutumika</a:t>
            </a:r>
            <a:r>
              <a:rPr lang="en-GB" dirty="0" smtClean="0"/>
              <a:t> </a:t>
            </a:r>
            <a:r>
              <a:rPr lang="en-GB" dirty="0" err="1" smtClean="0"/>
              <a:t>kufugia</a:t>
            </a:r>
            <a:r>
              <a:rPr lang="en-GB" dirty="0" smtClean="0"/>
              <a:t> </a:t>
            </a:r>
            <a:r>
              <a:rPr lang="en-GB" dirty="0" err="1" smtClean="0"/>
              <a:t>kuku,ilibainika</a:t>
            </a:r>
            <a:r>
              <a:rPr lang="en-GB" dirty="0" smtClean="0"/>
              <a:t> </a:t>
            </a:r>
            <a:r>
              <a:rPr lang="en-GB" dirty="0" err="1" smtClean="0"/>
              <a:t>kuwa</a:t>
            </a:r>
            <a:r>
              <a:rPr lang="en-GB" dirty="0" smtClean="0"/>
              <a:t> </a:t>
            </a:r>
            <a:r>
              <a:rPr lang="en-GB" dirty="0" err="1" smtClean="0"/>
              <a:t>nyumba</a:t>
            </a:r>
            <a:r>
              <a:rPr lang="en-GB" dirty="0" smtClean="0"/>
              <a:t> </a:t>
            </a:r>
            <a:r>
              <a:rPr lang="en-GB" dirty="0" err="1" smtClean="0"/>
              <a:t>zote</a:t>
            </a:r>
            <a:r>
              <a:rPr lang="en-GB" dirty="0" smtClean="0"/>
              <a:t> </a:t>
            </a:r>
            <a:r>
              <a:rPr lang="en-GB" dirty="0" err="1" smtClean="0"/>
              <a:t>zinakaliwa</a:t>
            </a:r>
            <a:r>
              <a:rPr lang="en-GB" dirty="0" smtClean="0"/>
              <a:t> </a:t>
            </a:r>
            <a:r>
              <a:rPr lang="en-GB" dirty="0" err="1" smtClean="0"/>
              <a:t>na</a:t>
            </a:r>
            <a:r>
              <a:rPr lang="en-GB" dirty="0" smtClean="0"/>
              <a:t> </a:t>
            </a:r>
            <a:r>
              <a:rPr lang="en-GB" dirty="0" err="1" smtClean="0"/>
              <a:t>walimu</a:t>
            </a:r>
            <a:r>
              <a:rPr lang="en-GB" dirty="0" smtClean="0"/>
              <a:t> </a:t>
            </a:r>
            <a:r>
              <a:rPr lang="en-GB" dirty="0" err="1" smtClean="0"/>
              <a:t>na</a:t>
            </a:r>
            <a:r>
              <a:rPr lang="en-GB" dirty="0" smtClean="0"/>
              <a:t> kuku </a:t>
            </a:r>
            <a:r>
              <a:rPr lang="en-GB" dirty="0" err="1" smtClean="0"/>
              <a:t>wanafugwa</a:t>
            </a:r>
            <a:r>
              <a:rPr lang="en-GB" dirty="0" smtClean="0"/>
              <a:t> </a:t>
            </a:r>
            <a:r>
              <a:rPr lang="en-GB" dirty="0" err="1" smtClean="0"/>
              <a:t>na</a:t>
            </a:r>
            <a:r>
              <a:rPr lang="en-GB" dirty="0" smtClean="0"/>
              <a:t> </a:t>
            </a:r>
            <a:r>
              <a:rPr lang="en-GB" dirty="0" err="1" smtClean="0"/>
              <a:t>walimu</a:t>
            </a:r>
            <a:r>
              <a:rPr lang="en-GB" dirty="0" smtClean="0"/>
              <a:t> </a:t>
            </a:r>
            <a:r>
              <a:rPr lang="en-GB" dirty="0" err="1" smtClean="0"/>
              <a:t>wanaoishi</a:t>
            </a:r>
            <a:r>
              <a:rPr lang="en-GB" dirty="0" smtClean="0"/>
              <a:t> </a:t>
            </a:r>
            <a:r>
              <a:rPr lang="en-GB" dirty="0" err="1" smtClean="0"/>
              <a:t>katika</a:t>
            </a:r>
            <a:r>
              <a:rPr lang="en-GB" dirty="0" smtClean="0"/>
              <a:t> </a:t>
            </a:r>
            <a:r>
              <a:rPr lang="en-GB" dirty="0" err="1" smtClean="0"/>
              <a:t>nyumba</a:t>
            </a:r>
            <a:r>
              <a:rPr lang="en-GB" dirty="0" smtClean="0"/>
              <a:t> </a:t>
            </a:r>
            <a:r>
              <a:rPr lang="en-GB" dirty="0" err="1" smtClean="0"/>
              <a:t>hizo</a:t>
            </a:r>
            <a:r>
              <a:rPr lang="en-GB" dirty="0" smtClean="0"/>
              <a:t>,</a:t>
            </a:r>
            <a:endParaRPr lang="en-US" dirty="0" smtClean="0"/>
          </a:p>
          <a:p>
            <a:r>
              <a:rPr lang="en-GB" dirty="0" smtClean="0"/>
              <a:t>6.      </a:t>
            </a:r>
            <a:r>
              <a:rPr lang="en-GB" dirty="0" err="1" smtClean="0"/>
              <a:t>Agizo</a:t>
            </a:r>
            <a:r>
              <a:rPr lang="en-GB" dirty="0" smtClean="0"/>
              <a:t> la </a:t>
            </a:r>
            <a:r>
              <a:rPr lang="en-GB" dirty="0" err="1" smtClean="0"/>
              <a:t>tano</a:t>
            </a:r>
            <a:r>
              <a:rPr lang="en-GB" dirty="0" smtClean="0"/>
              <a:t> </a:t>
            </a:r>
            <a:r>
              <a:rPr lang="en-GB" dirty="0" err="1" smtClean="0"/>
              <a:t>lilitolewa</a:t>
            </a:r>
            <a:r>
              <a:rPr lang="en-GB" dirty="0" smtClean="0"/>
              <a:t> </a:t>
            </a:r>
            <a:r>
              <a:rPr lang="en-GB" dirty="0" err="1" smtClean="0"/>
              <a:t>na</a:t>
            </a:r>
            <a:r>
              <a:rPr lang="en-GB" dirty="0" smtClean="0"/>
              <a:t> </a:t>
            </a:r>
            <a:r>
              <a:rPr lang="en-GB" dirty="0" err="1" smtClean="0"/>
              <a:t>Mhesh</a:t>
            </a:r>
            <a:r>
              <a:rPr lang="en-GB" dirty="0" smtClean="0"/>
              <a:t>. </a:t>
            </a:r>
            <a:r>
              <a:rPr lang="en-GB" dirty="0" err="1" smtClean="0"/>
              <a:t>Mkuu</a:t>
            </a:r>
            <a:r>
              <a:rPr lang="en-GB" dirty="0" smtClean="0"/>
              <a:t> </a:t>
            </a:r>
            <a:r>
              <a:rPr lang="en-GB" dirty="0" err="1" smtClean="0"/>
              <a:t>wa</a:t>
            </a:r>
            <a:r>
              <a:rPr lang="en-GB" dirty="0" smtClean="0"/>
              <a:t> </a:t>
            </a:r>
            <a:r>
              <a:rPr lang="en-GB" dirty="0" err="1" smtClean="0"/>
              <a:t>Wilaya</a:t>
            </a:r>
            <a:r>
              <a:rPr lang="en-GB" dirty="0" smtClean="0"/>
              <a:t> </a:t>
            </a:r>
            <a:r>
              <a:rPr lang="en-GB" dirty="0" err="1" smtClean="0"/>
              <a:t>ndugu</a:t>
            </a:r>
            <a:r>
              <a:rPr lang="en-GB" dirty="0" smtClean="0"/>
              <a:t> Jabir </a:t>
            </a:r>
            <a:r>
              <a:rPr lang="en-GB" dirty="0" err="1" smtClean="0"/>
              <a:t>Shekimweri</a:t>
            </a:r>
            <a:r>
              <a:rPr lang="en-GB" dirty="0" smtClean="0"/>
              <a:t> </a:t>
            </a:r>
            <a:r>
              <a:rPr lang="en-GB" dirty="0" err="1" smtClean="0"/>
              <a:t>ambae</a:t>
            </a:r>
            <a:r>
              <a:rPr lang="en-GB" dirty="0" smtClean="0"/>
              <a:t> </a:t>
            </a:r>
            <a:r>
              <a:rPr lang="en-GB" dirty="0" err="1" smtClean="0"/>
              <a:t>alitaka</a:t>
            </a:r>
            <a:r>
              <a:rPr lang="en-GB" dirty="0" smtClean="0"/>
              <a:t> </a:t>
            </a:r>
            <a:r>
              <a:rPr lang="en-GB" dirty="0" err="1" smtClean="0"/>
              <a:t>shule</a:t>
            </a:r>
            <a:r>
              <a:rPr lang="en-GB" dirty="0" smtClean="0"/>
              <a:t> </a:t>
            </a:r>
            <a:r>
              <a:rPr lang="en-GB" dirty="0" err="1" smtClean="0"/>
              <a:t>zote</a:t>
            </a:r>
            <a:r>
              <a:rPr lang="en-GB" dirty="0" smtClean="0"/>
              <a:t> </a:t>
            </a:r>
            <a:r>
              <a:rPr lang="en-GB" dirty="0" err="1" smtClean="0"/>
              <a:t>za</a:t>
            </a:r>
            <a:r>
              <a:rPr lang="en-GB" dirty="0" smtClean="0"/>
              <a:t> </a:t>
            </a:r>
            <a:r>
              <a:rPr lang="en-GB" dirty="0" err="1" smtClean="0"/>
              <a:t>Sekondari</a:t>
            </a:r>
            <a:r>
              <a:rPr lang="en-GB" dirty="0" smtClean="0"/>
              <a:t> </a:t>
            </a:r>
            <a:r>
              <a:rPr lang="en-GB" dirty="0" err="1" smtClean="0"/>
              <a:t>kuunda</a:t>
            </a:r>
            <a:r>
              <a:rPr lang="en-GB" dirty="0" smtClean="0"/>
              <a:t> Debate Clubs </a:t>
            </a:r>
            <a:r>
              <a:rPr lang="en-GB" dirty="0" err="1" smtClean="0"/>
              <a:t>ambazo</a:t>
            </a:r>
            <a:r>
              <a:rPr lang="en-GB" dirty="0" smtClean="0"/>
              <a:t> </a:t>
            </a:r>
            <a:r>
              <a:rPr lang="en-GB" dirty="0" err="1" smtClean="0"/>
              <a:t>angetoa</a:t>
            </a:r>
            <a:r>
              <a:rPr lang="en-GB" dirty="0" smtClean="0"/>
              <a:t> </a:t>
            </a:r>
            <a:r>
              <a:rPr lang="en-GB" dirty="0" err="1" smtClean="0"/>
              <a:t>ufadhili,hatua</a:t>
            </a:r>
            <a:r>
              <a:rPr lang="en-GB"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err="1" smtClean="0"/>
              <a:t>iliyofikiwa</a:t>
            </a:r>
            <a:r>
              <a:rPr lang="en-GB" sz="2400" dirty="0" smtClean="0"/>
              <a:t> </a:t>
            </a:r>
            <a:r>
              <a:rPr lang="en-GB" sz="2400" dirty="0" err="1" smtClean="0"/>
              <a:t>ni</a:t>
            </a:r>
            <a:r>
              <a:rPr lang="en-GB" sz="2400" dirty="0" smtClean="0"/>
              <a:t> </a:t>
            </a:r>
            <a:r>
              <a:rPr lang="en-GB" sz="2400" dirty="0" err="1" smtClean="0"/>
              <a:t>kuwa</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ina</a:t>
            </a:r>
            <a:r>
              <a:rPr lang="en-GB" sz="2400" dirty="0" smtClean="0"/>
              <a:t> debate club </a:t>
            </a:r>
            <a:r>
              <a:rPr lang="en-GB" sz="2400" dirty="0" err="1" smtClean="0"/>
              <a:t>na</a:t>
            </a:r>
            <a:r>
              <a:rPr lang="en-GB" sz="2400" dirty="0" smtClean="0"/>
              <a:t> debate </a:t>
            </a:r>
            <a:r>
              <a:rPr lang="en-GB" sz="2400" dirty="0" err="1" smtClean="0"/>
              <a:t>hufanyika</a:t>
            </a:r>
            <a:r>
              <a:rPr lang="en-GB" sz="2400" dirty="0" smtClean="0"/>
              <a:t> </a:t>
            </a:r>
            <a:r>
              <a:rPr lang="en-GB" sz="2400" dirty="0" err="1" smtClean="0"/>
              <a:t>mara</a:t>
            </a:r>
            <a:r>
              <a:rPr lang="en-GB" sz="2400" dirty="0" smtClean="0"/>
              <a:t> </a:t>
            </a:r>
            <a:r>
              <a:rPr lang="en-GB" sz="2400" dirty="0" err="1" smtClean="0"/>
              <a:t>moja</a:t>
            </a:r>
            <a:r>
              <a:rPr lang="en-GB" sz="2400" dirty="0" smtClean="0"/>
              <a:t> </a:t>
            </a:r>
            <a:r>
              <a:rPr lang="en-GB" sz="2400" dirty="0" err="1" smtClean="0"/>
              <a:t>kwa</a:t>
            </a:r>
            <a:r>
              <a:rPr lang="en-GB" sz="2400" dirty="0" smtClean="0"/>
              <a:t> wiki </a:t>
            </a:r>
            <a:r>
              <a:rPr lang="en-GB" sz="2400" dirty="0" err="1" smtClean="0"/>
              <a:t>kati</a:t>
            </a:r>
            <a:r>
              <a:rPr lang="en-GB" sz="2400" dirty="0" smtClean="0"/>
              <a:t> </a:t>
            </a:r>
            <a:r>
              <a:rPr lang="en-GB" sz="2400" dirty="0" err="1" smtClean="0"/>
              <a:t>ya</a:t>
            </a:r>
            <a:r>
              <a:rPr lang="en-GB" sz="2400" dirty="0" smtClean="0"/>
              <a:t> </a:t>
            </a:r>
            <a:r>
              <a:rPr lang="en-GB" sz="2400" dirty="0" err="1" smtClean="0"/>
              <a:t>jumatano</a:t>
            </a:r>
            <a:r>
              <a:rPr lang="en-GB" sz="2400" dirty="0" smtClean="0"/>
              <a:t> </a:t>
            </a:r>
            <a:r>
              <a:rPr lang="en-GB" sz="2400" dirty="0" err="1" smtClean="0"/>
              <a:t>na</a:t>
            </a:r>
            <a:r>
              <a:rPr lang="en-GB" sz="2400" dirty="0" smtClean="0"/>
              <a:t> </a:t>
            </a:r>
            <a:r>
              <a:rPr lang="en-GB" sz="2400" dirty="0" err="1" smtClean="0"/>
              <a:t>ijumaa</a:t>
            </a:r>
            <a:r>
              <a:rPr lang="en-GB" sz="2400" dirty="0" smtClean="0"/>
              <a:t> </a:t>
            </a:r>
            <a:r>
              <a:rPr lang="en-GB" sz="2400" dirty="0" err="1" smtClean="0"/>
              <a:t>jioni</a:t>
            </a:r>
            <a:r>
              <a:rPr lang="en-GB" sz="2400" dirty="0" smtClean="0"/>
              <a:t> </a:t>
            </a:r>
            <a:r>
              <a:rPr lang="en-GB" sz="2400" dirty="0" err="1" smtClean="0"/>
              <a:t>kulingana</a:t>
            </a:r>
            <a:r>
              <a:rPr lang="en-GB" sz="2400" dirty="0" smtClean="0"/>
              <a:t> </a:t>
            </a:r>
            <a:r>
              <a:rPr lang="en-GB" sz="2400" dirty="0" err="1" smtClean="0"/>
              <a:t>na</a:t>
            </a:r>
            <a:r>
              <a:rPr lang="en-GB" sz="2400" dirty="0" smtClean="0"/>
              <a:t> </a:t>
            </a:r>
            <a:r>
              <a:rPr lang="en-GB" sz="2400" dirty="0" err="1" smtClean="0"/>
              <a:t>utaratibu</a:t>
            </a:r>
            <a:r>
              <a:rPr lang="en-GB" sz="2400" dirty="0" smtClean="0"/>
              <a:t> </a:t>
            </a:r>
            <a:r>
              <a:rPr lang="en-GB" sz="2400" dirty="0" err="1" smtClean="0"/>
              <a:t>wa</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vilevile</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imeunda</a:t>
            </a:r>
            <a:r>
              <a:rPr lang="en-GB" sz="2400" dirty="0" smtClean="0"/>
              <a:t> subjects clubs  </a:t>
            </a:r>
            <a:r>
              <a:rPr lang="en-GB" sz="2400" dirty="0" err="1" smtClean="0"/>
              <a:t>na</a:t>
            </a:r>
            <a:r>
              <a:rPr lang="en-GB" sz="2400" dirty="0" smtClean="0"/>
              <a:t> </a:t>
            </a:r>
            <a:r>
              <a:rPr lang="en-GB" sz="2400" dirty="0" err="1" smtClean="0"/>
              <a:t>asilimia</a:t>
            </a:r>
            <a:r>
              <a:rPr lang="en-GB" sz="2400" dirty="0" smtClean="0"/>
              <a:t> </a:t>
            </a:r>
            <a:r>
              <a:rPr lang="en-GB" sz="2400" dirty="0" err="1" smtClean="0"/>
              <a:t>mia</a:t>
            </a:r>
            <a:r>
              <a:rPr lang="en-GB" sz="2400" dirty="0" smtClean="0"/>
              <a:t> </a:t>
            </a:r>
            <a:r>
              <a:rPr lang="en-GB" sz="2400" dirty="0" err="1" smtClean="0"/>
              <a:t>Kubwa</a:t>
            </a:r>
            <a:r>
              <a:rPr lang="en-GB" sz="2400" dirty="0" smtClean="0"/>
              <a:t>  </a:t>
            </a:r>
            <a:r>
              <a:rPr lang="en-GB" sz="2400" dirty="0" err="1" smtClean="0"/>
              <a:t>ya</a:t>
            </a:r>
            <a:r>
              <a:rPr lang="en-GB" sz="2400" dirty="0" smtClean="0"/>
              <a:t> </a:t>
            </a:r>
            <a:r>
              <a:rPr lang="en-GB" sz="2400" dirty="0" err="1" smtClean="0"/>
              <a:t>shule</a:t>
            </a:r>
            <a:r>
              <a:rPr lang="en-GB" sz="2400" dirty="0" smtClean="0"/>
              <a:t> </a:t>
            </a:r>
            <a:r>
              <a:rPr lang="en-GB" sz="2400" dirty="0" err="1" smtClean="0"/>
              <a:t>zote</a:t>
            </a:r>
            <a:r>
              <a:rPr lang="en-GB" sz="2400" dirty="0" smtClean="0"/>
              <a:t> 25 </a:t>
            </a:r>
            <a:r>
              <a:rPr lang="en-GB" sz="2400" dirty="0" err="1" smtClean="0"/>
              <a:t>za</a:t>
            </a:r>
            <a:r>
              <a:rPr lang="en-GB" sz="2400" dirty="0" smtClean="0"/>
              <a:t> </a:t>
            </a:r>
            <a:r>
              <a:rPr lang="en-GB" sz="2400" dirty="0" err="1" smtClean="0"/>
              <a:t>Sekondari</a:t>
            </a:r>
            <a:r>
              <a:rPr lang="en-GB" sz="2400" dirty="0" smtClean="0"/>
              <a:t> </a:t>
            </a:r>
            <a:r>
              <a:rPr lang="en-GB" sz="2400" dirty="0" err="1" smtClean="0"/>
              <a:t>za</a:t>
            </a:r>
            <a:r>
              <a:rPr lang="en-GB" sz="2400" dirty="0" smtClean="0"/>
              <a:t> </a:t>
            </a:r>
            <a:r>
              <a:rPr lang="en-GB" sz="2400" dirty="0" err="1" smtClean="0"/>
              <a:t>Serikali</a:t>
            </a:r>
            <a:r>
              <a:rPr lang="en-GB" sz="2400" dirty="0" smtClean="0"/>
              <a:t> </a:t>
            </a:r>
            <a:r>
              <a:rPr lang="en-GB" sz="2400" dirty="0" err="1" smtClean="0"/>
              <a:t>zina</a:t>
            </a:r>
            <a:r>
              <a:rPr lang="en-GB" sz="2400" dirty="0" smtClean="0"/>
              <a:t> clubs </a:t>
            </a:r>
            <a:r>
              <a:rPr lang="en-GB" sz="2400" dirty="0" err="1" smtClean="0"/>
              <a:t>za</a:t>
            </a:r>
            <a:r>
              <a:rPr lang="en-GB" sz="2400" dirty="0" smtClean="0"/>
              <a:t> </a:t>
            </a:r>
            <a:r>
              <a:rPr lang="en-GB" sz="2400" dirty="0" err="1" smtClean="0"/>
              <a:t>Rushwa</a:t>
            </a:r>
            <a:r>
              <a:rPr lang="en-GB" sz="2400" dirty="0" smtClean="0"/>
              <a:t> .</a:t>
            </a:r>
            <a:r>
              <a:rPr lang="en-US" sz="2400" dirty="0" smtClean="0"/>
              <a:t/>
            </a:r>
            <a:br>
              <a:rPr lang="en-US" sz="2400" dirty="0" smtClean="0"/>
            </a:br>
            <a:r>
              <a:rPr lang="en-GB" sz="2400" dirty="0" smtClean="0"/>
              <a:t>7.    </a:t>
            </a:r>
            <a:r>
              <a:rPr lang="en-GB" sz="2400" dirty="0" err="1" smtClean="0"/>
              <a:t>Agizo</a:t>
            </a:r>
            <a:r>
              <a:rPr lang="en-GB" sz="2400" dirty="0" smtClean="0"/>
              <a:t> </a:t>
            </a:r>
            <a:r>
              <a:rPr lang="en-GB" sz="2400" dirty="0" err="1" smtClean="0"/>
              <a:t>lililotolewa</a:t>
            </a:r>
            <a:r>
              <a:rPr lang="en-GB" sz="2400" dirty="0" smtClean="0"/>
              <a:t> </a:t>
            </a:r>
            <a:r>
              <a:rPr lang="en-GB" sz="2400" dirty="0" err="1" smtClean="0"/>
              <a:t>na</a:t>
            </a:r>
            <a:r>
              <a:rPr lang="en-GB" sz="2400" dirty="0" smtClean="0"/>
              <a:t> </a:t>
            </a:r>
            <a:r>
              <a:rPr lang="en-GB" sz="2400" dirty="0" err="1" smtClean="0"/>
              <a:t>Mgeni</a:t>
            </a:r>
            <a:r>
              <a:rPr lang="en-GB" sz="2400" dirty="0" smtClean="0"/>
              <a:t> </a:t>
            </a:r>
            <a:r>
              <a:rPr lang="en-GB" sz="2400" dirty="0" err="1" smtClean="0"/>
              <a:t>Rasmi</a:t>
            </a:r>
            <a:r>
              <a:rPr lang="en-GB" sz="2400" dirty="0" smtClean="0"/>
              <a:t> </a:t>
            </a:r>
            <a:r>
              <a:rPr lang="en-GB" sz="2400" dirty="0" err="1" smtClean="0"/>
              <a:t>ni</a:t>
            </a:r>
            <a:r>
              <a:rPr lang="en-GB" sz="2400" dirty="0" smtClean="0"/>
              <a:t> </a:t>
            </a:r>
            <a:r>
              <a:rPr lang="en-GB" sz="2400" dirty="0" err="1" smtClean="0"/>
              <a:t>namna</a:t>
            </a:r>
            <a:r>
              <a:rPr lang="en-GB" sz="2400" dirty="0" smtClean="0"/>
              <a:t> </a:t>
            </a:r>
            <a:r>
              <a:rPr lang="en-GB" sz="2400" dirty="0" err="1" smtClean="0"/>
              <a:t>watendaji</a:t>
            </a:r>
            <a:r>
              <a:rPr lang="en-GB" sz="2400" dirty="0" smtClean="0"/>
              <a:t> </a:t>
            </a:r>
            <a:r>
              <a:rPr lang="en-GB" sz="2400" dirty="0" err="1" smtClean="0"/>
              <a:t>wa</a:t>
            </a:r>
            <a:r>
              <a:rPr lang="en-GB" sz="2400" dirty="0" smtClean="0"/>
              <a:t> </a:t>
            </a:r>
            <a:r>
              <a:rPr lang="en-GB" sz="2400" dirty="0" err="1" smtClean="0"/>
              <a:t>idara</a:t>
            </a:r>
            <a:r>
              <a:rPr lang="en-GB" sz="2400" dirty="0" smtClean="0"/>
              <a:t> </a:t>
            </a:r>
            <a:r>
              <a:rPr lang="en-GB" sz="2400" dirty="0" err="1" smtClean="0"/>
              <a:t>wanavyohusiano</a:t>
            </a:r>
            <a:r>
              <a:rPr lang="en-GB" sz="2400" dirty="0" smtClean="0"/>
              <a:t> </a:t>
            </a:r>
            <a:r>
              <a:rPr lang="en-GB" sz="2400" dirty="0" err="1" smtClean="0"/>
              <a:t>na</a:t>
            </a:r>
            <a:r>
              <a:rPr lang="en-GB" sz="2400" dirty="0" smtClean="0"/>
              <a:t> </a:t>
            </a:r>
            <a:r>
              <a:rPr lang="en-GB" sz="2400" dirty="0" err="1" smtClean="0"/>
              <a:t>wateja</a:t>
            </a:r>
            <a:r>
              <a:rPr lang="en-GB" sz="2400" dirty="0" smtClean="0"/>
              <a:t> </a:t>
            </a:r>
            <a:r>
              <a:rPr lang="en-GB" sz="2400" dirty="0" err="1" smtClean="0"/>
              <a:t>wao</a:t>
            </a:r>
            <a:r>
              <a:rPr lang="en-GB" sz="2400" dirty="0" smtClean="0"/>
              <a:t> </a:t>
            </a:r>
            <a:r>
              <a:rPr lang="en-GB" sz="2400" dirty="0" err="1" smtClean="0"/>
              <a:t>Kwa</a:t>
            </a:r>
            <a:r>
              <a:rPr lang="en-GB" sz="2400" dirty="0" smtClean="0"/>
              <a:t> </a:t>
            </a:r>
            <a:r>
              <a:rPr lang="en-GB" sz="2400" dirty="0" err="1" smtClean="0"/>
              <a:t>maana</a:t>
            </a:r>
            <a:r>
              <a:rPr lang="en-GB" sz="2400" dirty="0" smtClean="0"/>
              <a:t> </a:t>
            </a:r>
            <a:r>
              <a:rPr lang="en-GB" sz="2400" dirty="0" err="1" smtClean="0"/>
              <a:t>ya</a:t>
            </a:r>
            <a:r>
              <a:rPr lang="en-GB" sz="2400" dirty="0" smtClean="0"/>
              <a:t> </a:t>
            </a:r>
            <a:r>
              <a:rPr lang="en-GB" sz="2400" dirty="0" err="1" smtClean="0"/>
              <a:t>watu</a:t>
            </a:r>
            <a:r>
              <a:rPr lang="en-GB" sz="2400" dirty="0" smtClean="0"/>
              <a:t> </a:t>
            </a:r>
            <a:r>
              <a:rPr lang="en-GB" sz="2400" dirty="0" err="1" smtClean="0"/>
              <a:t>wanaoitaji</a:t>
            </a:r>
            <a:r>
              <a:rPr lang="en-GB" sz="2400" dirty="0" smtClean="0"/>
              <a:t> </a:t>
            </a:r>
            <a:r>
              <a:rPr lang="en-GB" sz="2400" dirty="0" err="1" smtClean="0"/>
              <a:t>huduma</a:t>
            </a:r>
            <a:r>
              <a:rPr lang="en-GB" sz="2400" dirty="0" smtClean="0"/>
              <a:t> </a:t>
            </a:r>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a:t>
            </a:r>
            <a:r>
              <a:rPr lang="en-GB" sz="2400" dirty="0" smtClean="0"/>
              <a:t> </a:t>
            </a:r>
            <a:r>
              <a:rPr lang="en-GB" sz="2400" dirty="0" err="1" smtClean="0"/>
              <a:t>imeendelea</a:t>
            </a:r>
            <a:r>
              <a:rPr lang="en-GB" sz="2400" dirty="0" smtClean="0"/>
              <a:t> </a:t>
            </a:r>
            <a:r>
              <a:rPr lang="en-GB" sz="2400" dirty="0" err="1" smtClean="0"/>
              <a:t>kuweka</a:t>
            </a:r>
            <a:r>
              <a:rPr lang="en-GB" sz="2400" dirty="0" smtClean="0"/>
              <a:t> </a:t>
            </a:r>
            <a:r>
              <a:rPr lang="en-GB" sz="2400" dirty="0" err="1" smtClean="0"/>
              <a:t>rekodi</a:t>
            </a:r>
            <a:r>
              <a:rPr lang="en-GB" sz="2400" dirty="0" smtClean="0"/>
              <a:t> </a:t>
            </a:r>
            <a:r>
              <a:rPr lang="en-GB" sz="2400" dirty="0" err="1" smtClean="0"/>
              <a:t>yakuwa</a:t>
            </a:r>
            <a:r>
              <a:rPr lang="en-GB" sz="2400" dirty="0" smtClean="0"/>
              <a:t> </a:t>
            </a:r>
            <a:r>
              <a:rPr lang="en-GB" sz="2400" dirty="0" err="1" smtClean="0"/>
              <a:t>na</a:t>
            </a:r>
            <a:r>
              <a:rPr lang="en-GB" sz="2400" dirty="0" smtClean="0"/>
              <a:t> </a:t>
            </a:r>
            <a:r>
              <a:rPr lang="en-GB" sz="2400" dirty="0" err="1" smtClean="0"/>
              <a:t>mahusiano</a:t>
            </a:r>
            <a:r>
              <a:rPr lang="en-GB" sz="2400" dirty="0" smtClean="0"/>
              <a:t> </a:t>
            </a:r>
            <a:r>
              <a:rPr lang="en-GB" sz="2400" dirty="0" err="1" smtClean="0"/>
              <a:t>mazuri</a:t>
            </a:r>
            <a:r>
              <a:rPr lang="en-GB" sz="2400" dirty="0" smtClean="0"/>
              <a:t> </a:t>
            </a:r>
            <a:r>
              <a:rPr lang="en-GB" sz="2400" dirty="0" err="1" smtClean="0"/>
              <a:t>na</a:t>
            </a:r>
            <a:r>
              <a:rPr lang="en-GB" sz="2400" dirty="0" smtClean="0"/>
              <a:t> </a:t>
            </a:r>
            <a:r>
              <a:rPr lang="en-GB" sz="2400" dirty="0" err="1" smtClean="0"/>
              <a:t>watendaji</a:t>
            </a:r>
            <a:r>
              <a:rPr lang="en-GB" sz="2400" dirty="0" smtClean="0"/>
              <a:t> </a:t>
            </a:r>
            <a:r>
              <a:rPr lang="en-GB" sz="2400" dirty="0" err="1" smtClean="0"/>
              <a:t>waliochini</a:t>
            </a:r>
            <a:r>
              <a:rPr lang="en-GB" sz="2400" dirty="0" smtClean="0"/>
              <a:t> </a:t>
            </a:r>
            <a:r>
              <a:rPr lang="en-GB" sz="2400" dirty="0" err="1" smtClean="0"/>
              <a:t>yake</a:t>
            </a:r>
            <a:r>
              <a:rPr lang="en-GB" sz="2400" dirty="0" smtClean="0"/>
              <a:t> </a:t>
            </a:r>
            <a:r>
              <a:rPr lang="en-GB" sz="2400" dirty="0" err="1" smtClean="0"/>
              <a:t>kwakuendelea</a:t>
            </a:r>
            <a:r>
              <a:rPr lang="en-GB" sz="2400" dirty="0" smtClean="0"/>
              <a:t> </a:t>
            </a:r>
            <a:r>
              <a:rPr lang="en-GB" sz="2400" dirty="0" err="1" smtClean="0"/>
              <a:t>kutoa</a:t>
            </a:r>
            <a:r>
              <a:rPr lang="en-GB" sz="2400" dirty="0" smtClean="0"/>
              <a:t> </a:t>
            </a:r>
            <a:r>
              <a:rPr lang="en-GB" sz="2400" dirty="0" err="1" smtClean="0"/>
              <a:t>huduma</a:t>
            </a:r>
            <a:r>
              <a:rPr lang="en-GB" sz="2400" dirty="0" smtClean="0"/>
              <a:t> </a:t>
            </a:r>
            <a:r>
              <a:rPr lang="en-GB" sz="2400" dirty="0" err="1" smtClean="0"/>
              <a:t>bora</a:t>
            </a:r>
            <a:r>
              <a:rPr lang="en-GB" sz="2400" dirty="0" smtClean="0"/>
              <a:t>  </a:t>
            </a:r>
            <a:r>
              <a:rPr lang="en-GB" sz="2400" dirty="0" err="1" smtClean="0"/>
              <a:t>kwa</a:t>
            </a:r>
            <a:r>
              <a:rPr lang="en-GB" sz="2400" dirty="0" smtClean="0"/>
              <a:t> </a:t>
            </a:r>
            <a:r>
              <a:rPr lang="en-GB" sz="2400" dirty="0" err="1" smtClean="0"/>
              <a:t>kila</a:t>
            </a:r>
            <a:r>
              <a:rPr lang="en-GB" sz="2400" dirty="0" smtClean="0"/>
              <a:t> </a:t>
            </a:r>
            <a:r>
              <a:rPr lang="en-GB" sz="2400" dirty="0" err="1" smtClean="0"/>
              <a:t>mtu</a:t>
            </a:r>
            <a:r>
              <a:rPr lang="en-GB" sz="2400" dirty="0" smtClean="0"/>
              <a:t> </a:t>
            </a:r>
            <a:r>
              <a:rPr lang="en-GB" sz="2400" dirty="0" err="1" smtClean="0"/>
              <a:t>bila</a:t>
            </a:r>
            <a:r>
              <a:rPr lang="en-GB" sz="2400" dirty="0" smtClean="0"/>
              <a:t> </a:t>
            </a:r>
            <a:r>
              <a:rPr lang="en-GB" sz="2400" dirty="0" err="1" smtClean="0"/>
              <a:t>upendeleo</a:t>
            </a:r>
            <a:r>
              <a:rPr lang="en-GB" sz="2400" dirty="0" smtClean="0"/>
              <a:t> </a:t>
            </a:r>
            <a:r>
              <a:rPr lang="en-GB" sz="2400" dirty="0" err="1" smtClean="0"/>
              <a:t>na</a:t>
            </a:r>
            <a:r>
              <a:rPr lang="en-GB" sz="2400" dirty="0" smtClean="0"/>
              <a:t> </a:t>
            </a:r>
            <a:r>
              <a:rPr lang="en-GB" sz="2400" dirty="0" err="1" smtClean="0"/>
              <a:t>kufuata</a:t>
            </a:r>
            <a:r>
              <a:rPr lang="en-GB" sz="2400" dirty="0" smtClean="0"/>
              <a:t> </a:t>
            </a:r>
            <a:r>
              <a:rPr lang="en-GB" sz="2400" dirty="0" err="1" smtClean="0"/>
              <a:t>sheria</a:t>
            </a:r>
            <a:r>
              <a:rPr lang="en-GB" sz="2400" dirty="0" smtClean="0"/>
              <a:t> </a:t>
            </a:r>
            <a:r>
              <a:rPr lang="en-GB" sz="2400" dirty="0" err="1" smtClean="0"/>
              <a:t>na</a:t>
            </a:r>
            <a:r>
              <a:rPr lang="en-GB" sz="2400" dirty="0" smtClean="0"/>
              <a:t> </a:t>
            </a:r>
            <a:r>
              <a:rPr lang="en-GB" sz="2400" dirty="0" err="1" smtClean="0"/>
              <a:t>taratibu</a:t>
            </a:r>
            <a:r>
              <a:rPr lang="en-GB" sz="2400" dirty="0" smtClean="0"/>
              <a:t> </a:t>
            </a:r>
            <a:r>
              <a:rPr lang="en-GB" sz="2400" dirty="0" err="1" smtClean="0"/>
              <a:t>za</a:t>
            </a:r>
            <a:r>
              <a:rPr lang="en-GB" sz="2400" dirty="0" smtClean="0"/>
              <a:t> </a:t>
            </a:r>
            <a:r>
              <a:rPr lang="en-GB" sz="2400" dirty="0" err="1" smtClean="0"/>
              <a:t>kazi</a:t>
            </a:r>
            <a:r>
              <a:rPr lang="en-GB" sz="2400" dirty="0" smtClean="0"/>
              <a:t> ,</a:t>
            </a:r>
            <a:r>
              <a:rPr lang="en-GB" sz="2400" dirty="0" err="1" smtClean="0"/>
              <a:t>aghalabu</a:t>
            </a:r>
            <a:r>
              <a:rPr lang="en-GB" sz="2400" dirty="0" smtClean="0"/>
              <a:t> </a:t>
            </a:r>
            <a:r>
              <a:rPr lang="en-GB" sz="2400" dirty="0" err="1" smtClean="0"/>
              <a:t>hakuna</a:t>
            </a:r>
            <a:r>
              <a:rPr lang="en-GB" sz="2400" dirty="0" smtClean="0"/>
              <a:t> </a:t>
            </a:r>
            <a:r>
              <a:rPr lang="en-GB" sz="2400" dirty="0" err="1" smtClean="0"/>
              <a:t>malalamiko</a:t>
            </a:r>
            <a:r>
              <a:rPr lang="en-GB" sz="2400" dirty="0" smtClean="0"/>
              <a:t> </a:t>
            </a:r>
            <a:r>
              <a:rPr lang="en-GB" sz="2400" dirty="0" err="1" smtClean="0"/>
              <a:t>yoyote</a:t>
            </a:r>
            <a:r>
              <a:rPr lang="en-GB" sz="2400" dirty="0" smtClean="0"/>
              <a:t> </a:t>
            </a:r>
            <a:r>
              <a:rPr lang="en-GB" sz="2400" dirty="0" err="1" smtClean="0"/>
              <a:t>yaliyofikishwa</a:t>
            </a:r>
            <a:r>
              <a:rPr lang="en-GB" sz="2400" dirty="0" smtClean="0"/>
              <a:t> </a:t>
            </a:r>
            <a:r>
              <a:rPr lang="en-GB" sz="2400" dirty="0" err="1" smtClean="0"/>
              <a:t>katika</a:t>
            </a:r>
            <a:r>
              <a:rPr lang="en-GB" sz="2400" dirty="0" smtClean="0"/>
              <a:t> </a:t>
            </a:r>
            <a:r>
              <a:rPr lang="en-GB" sz="2400" dirty="0" err="1" smtClean="0"/>
              <a:t>ofisi</a:t>
            </a:r>
            <a:r>
              <a:rPr lang="en-GB" sz="2400" dirty="0" smtClean="0"/>
              <a:t> </a:t>
            </a:r>
            <a:r>
              <a:rPr lang="en-GB" sz="2400" dirty="0" err="1" smtClean="0"/>
              <a:t>ya</a:t>
            </a:r>
            <a:r>
              <a:rPr lang="en-GB" sz="2400" dirty="0" smtClean="0"/>
              <a:t> </a:t>
            </a:r>
            <a:r>
              <a:rPr lang="en-GB" sz="2400" dirty="0" err="1" smtClean="0"/>
              <a:t>malalamiko</a:t>
            </a:r>
            <a:r>
              <a:rPr lang="en-GB" sz="2400" dirty="0" smtClean="0"/>
              <a:t> </a:t>
            </a:r>
            <a:r>
              <a:rPr lang="en-GB" sz="2400" dirty="0" err="1" smtClean="0"/>
              <a:t>yakihusu</a:t>
            </a:r>
            <a:r>
              <a:rPr lang="en-GB" sz="2400" dirty="0" smtClean="0"/>
              <a:t> </a:t>
            </a:r>
            <a:r>
              <a:rPr lang="en-GB" sz="2400" dirty="0" err="1" smtClean="0"/>
              <a:t>rushwa</a:t>
            </a:r>
            <a:r>
              <a:rPr lang="en-GB" sz="2400" dirty="0" smtClean="0"/>
              <a:t> ,</a:t>
            </a:r>
            <a:r>
              <a:rPr lang="en-GB" sz="2400" dirty="0" err="1" smtClean="0"/>
              <a:t>upendeleo</a:t>
            </a:r>
            <a:r>
              <a:rPr lang="en-GB" sz="2400" dirty="0" smtClean="0"/>
              <a:t> </a:t>
            </a:r>
            <a:r>
              <a:rPr lang="en-GB" sz="2400" dirty="0" err="1" smtClean="0"/>
              <a:t>unyanyasaji</a:t>
            </a:r>
            <a:r>
              <a:rPr lang="en-GB" sz="2400" dirty="0" smtClean="0"/>
              <a:t> </a:t>
            </a:r>
            <a:r>
              <a:rPr lang="en-GB" sz="2400" dirty="0" err="1" smtClean="0"/>
              <a:t>wa</a:t>
            </a:r>
            <a:r>
              <a:rPr lang="en-GB" sz="2400" dirty="0" smtClean="0"/>
              <a:t> </a:t>
            </a:r>
            <a:r>
              <a:rPr lang="en-GB" sz="2400" dirty="0" err="1" smtClean="0"/>
              <a:t>aina</a:t>
            </a:r>
            <a:r>
              <a:rPr lang="en-GB" sz="2400" dirty="0" smtClean="0"/>
              <a:t> </a:t>
            </a:r>
            <a:r>
              <a:rPr lang="en-GB" sz="2400" dirty="0" err="1" smtClean="0"/>
              <a:t>yoyote</a:t>
            </a:r>
            <a:r>
              <a:rPr lang="en-GB" sz="2400" dirty="0" smtClean="0"/>
              <a:t>, </a:t>
            </a:r>
            <a:r>
              <a:rPr lang="en-GB" sz="2400" dirty="0" err="1" smtClean="0"/>
              <a:t>wala</a:t>
            </a:r>
            <a:r>
              <a:rPr lang="en-GB" sz="2400" dirty="0" smtClean="0"/>
              <a:t> </a:t>
            </a:r>
            <a:r>
              <a:rPr lang="en-GB" sz="2400" dirty="0" err="1" smtClean="0"/>
              <a:t>urasimu</a:t>
            </a:r>
            <a:r>
              <a:rPr lang="en-GB" sz="2400" dirty="0" smtClean="0"/>
              <a:t> </a:t>
            </a:r>
            <a:r>
              <a:rPr lang="en-GB" sz="2400" dirty="0" err="1" smtClean="0"/>
              <a:t>katika</a:t>
            </a:r>
            <a:r>
              <a:rPr lang="en-GB" sz="2400" dirty="0" smtClean="0"/>
              <a:t> </a:t>
            </a:r>
            <a:r>
              <a:rPr lang="en-GB" sz="2400" dirty="0" err="1" smtClean="0"/>
              <a:t>utoaji</a:t>
            </a:r>
            <a:r>
              <a:rPr lang="en-GB" sz="2400" dirty="0" smtClean="0"/>
              <a:t> </a:t>
            </a:r>
            <a:r>
              <a:rPr lang="en-GB" sz="2400" dirty="0" err="1" smtClean="0"/>
              <a:t>wa</a:t>
            </a:r>
            <a:r>
              <a:rPr lang="en-GB" sz="2400" dirty="0" smtClean="0"/>
              <a:t> </a:t>
            </a:r>
            <a:r>
              <a:rPr lang="en-GB" sz="2400" dirty="0" err="1" smtClean="0"/>
              <a:t>huduma</a:t>
            </a:r>
            <a:r>
              <a:rPr lang="en-GB" sz="2400" dirty="0" smtClean="0"/>
              <a:t>.</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GB" sz="2800" dirty="0" err="1" smtClean="0"/>
              <a:t>Idara</a:t>
            </a:r>
            <a:r>
              <a:rPr lang="en-GB" sz="2800" dirty="0" smtClean="0"/>
              <a:t> </a:t>
            </a:r>
            <a:r>
              <a:rPr lang="en-GB" sz="2800" dirty="0" err="1" smtClean="0"/>
              <a:t>itaendelea</a:t>
            </a:r>
            <a:r>
              <a:rPr lang="en-GB" sz="2800" dirty="0" smtClean="0"/>
              <a:t> </a:t>
            </a:r>
            <a:r>
              <a:rPr lang="en-GB" sz="2800" dirty="0" err="1" smtClean="0"/>
              <a:t>kutoa</a:t>
            </a:r>
            <a:r>
              <a:rPr lang="en-GB" sz="2800" dirty="0" smtClean="0"/>
              <a:t> </a:t>
            </a:r>
            <a:r>
              <a:rPr lang="en-GB" sz="2800" dirty="0" err="1" smtClean="0"/>
              <a:t>huduma</a:t>
            </a:r>
            <a:r>
              <a:rPr lang="en-GB" sz="2800" dirty="0" smtClean="0"/>
              <a:t> </a:t>
            </a:r>
            <a:r>
              <a:rPr lang="en-GB" sz="2800" dirty="0" err="1" smtClean="0"/>
              <a:t>bora</a:t>
            </a:r>
            <a:r>
              <a:rPr lang="en-GB" sz="2800" dirty="0" smtClean="0"/>
              <a:t> </a:t>
            </a:r>
            <a:r>
              <a:rPr lang="en-GB" sz="2800" dirty="0" err="1" smtClean="0"/>
              <a:t>na</a:t>
            </a:r>
            <a:r>
              <a:rPr lang="en-GB" sz="2800" dirty="0" smtClean="0"/>
              <a:t> </a:t>
            </a:r>
            <a:r>
              <a:rPr lang="en-GB" sz="2800" dirty="0" err="1" smtClean="0"/>
              <a:t>kwa</a:t>
            </a:r>
            <a:r>
              <a:rPr lang="en-GB" sz="2800" dirty="0" smtClean="0"/>
              <a:t> </a:t>
            </a:r>
            <a:r>
              <a:rPr lang="en-GB" sz="2800" dirty="0" err="1" smtClean="0"/>
              <a:t>wakati</a:t>
            </a:r>
            <a:r>
              <a:rPr lang="en-GB" sz="2800" dirty="0" smtClean="0"/>
              <a:t> </a:t>
            </a:r>
            <a:r>
              <a:rPr lang="en-GB" sz="2800" dirty="0" err="1" smtClean="0"/>
              <a:t>hasa</a:t>
            </a:r>
            <a:r>
              <a:rPr lang="en-GB" sz="2800" dirty="0" smtClean="0"/>
              <a:t> </a:t>
            </a:r>
            <a:r>
              <a:rPr lang="en-GB" sz="2800" dirty="0" err="1" smtClean="0"/>
              <a:t>ikizingatiwa</a:t>
            </a:r>
            <a:r>
              <a:rPr lang="en-GB" sz="2800" dirty="0" smtClean="0"/>
              <a:t> </a:t>
            </a:r>
            <a:r>
              <a:rPr lang="en-GB" sz="2800" dirty="0" err="1" smtClean="0"/>
              <a:t>wateja</a:t>
            </a:r>
            <a:r>
              <a:rPr lang="en-GB" sz="2800" dirty="0" smtClean="0"/>
              <a:t> </a:t>
            </a:r>
            <a:r>
              <a:rPr lang="en-GB" sz="2800" dirty="0" err="1" smtClean="0"/>
              <a:t>wengi</a:t>
            </a:r>
            <a:r>
              <a:rPr lang="en-GB" sz="2800" dirty="0" smtClean="0"/>
              <a:t> </a:t>
            </a:r>
            <a:r>
              <a:rPr lang="en-GB" sz="2800" dirty="0" err="1" smtClean="0"/>
              <a:t>wanatoka</a:t>
            </a:r>
            <a:r>
              <a:rPr lang="en-GB" sz="2800" dirty="0" smtClean="0"/>
              <a:t> </a:t>
            </a:r>
            <a:r>
              <a:rPr lang="en-GB" sz="2800" dirty="0" err="1" smtClean="0"/>
              <a:t>maeneo</a:t>
            </a:r>
            <a:r>
              <a:rPr lang="en-GB" sz="2800" dirty="0" smtClean="0"/>
              <a:t> </a:t>
            </a:r>
            <a:r>
              <a:rPr lang="en-GB" sz="2800" dirty="0" err="1" smtClean="0"/>
              <a:t>ya</a:t>
            </a:r>
            <a:r>
              <a:rPr lang="en-GB" sz="2800" dirty="0" smtClean="0"/>
              <a:t> </a:t>
            </a:r>
            <a:r>
              <a:rPr lang="en-GB" sz="2800" dirty="0" err="1" smtClean="0"/>
              <a:t>vijiji</a:t>
            </a:r>
            <a:r>
              <a:rPr lang="en-GB" sz="2800" dirty="0" smtClean="0"/>
              <a:t> </a:t>
            </a:r>
            <a:r>
              <a:rPr lang="en-GB" sz="2800" dirty="0" err="1" smtClean="0"/>
              <a:t>vya</a:t>
            </a:r>
            <a:r>
              <a:rPr lang="en-GB" sz="2800" dirty="0" smtClean="0"/>
              <a:t> </a:t>
            </a:r>
            <a:r>
              <a:rPr lang="en-GB" sz="2800" dirty="0" err="1" smtClean="0"/>
              <a:t>mbali</a:t>
            </a:r>
            <a:r>
              <a:rPr lang="en-GB" sz="2800" dirty="0" smtClean="0"/>
              <a:t> </a:t>
            </a:r>
            <a:r>
              <a:rPr lang="en-GB" sz="2800" dirty="0" err="1" smtClean="0"/>
              <a:t>hivyo</a:t>
            </a:r>
            <a:r>
              <a:rPr lang="en-GB" sz="2800" dirty="0" smtClean="0"/>
              <a:t> </a:t>
            </a:r>
            <a:r>
              <a:rPr lang="en-GB" sz="2800" dirty="0" err="1" smtClean="0"/>
              <a:t>kuitaji</a:t>
            </a:r>
            <a:r>
              <a:rPr lang="en-GB" sz="2800" dirty="0" smtClean="0"/>
              <a:t> </a:t>
            </a:r>
            <a:r>
              <a:rPr lang="en-GB" sz="2800" dirty="0" err="1" smtClean="0"/>
              <a:t>huduma</a:t>
            </a:r>
            <a:r>
              <a:rPr lang="en-GB" sz="2800" dirty="0" smtClean="0"/>
              <a:t> </a:t>
            </a:r>
            <a:r>
              <a:rPr lang="en-GB" sz="2800" dirty="0" err="1" smtClean="0"/>
              <a:t>mapema</a:t>
            </a:r>
            <a:r>
              <a:rPr lang="en-GB" sz="2800" dirty="0" smtClean="0"/>
              <a:t> </a:t>
            </a:r>
            <a:r>
              <a:rPr lang="en-GB" sz="2800" dirty="0" err="1" smtClean="0"/>
              <a:t>na</a:t>
            </a:r>
            <a:r>
              <a:rPr lang="en-GB" sz="2800" dirty="0" smtClean="0"/>
              <a:t> </a:t>
            </a:r>
            <a:r>
              <a:rPr lang="en-GB" sz="2800" dirty="0" err="1" smtClean="0"/>
              <a:t>kwa</a:t>
            </a:r>
            <a:r>
              <a:rPr lang="en-GB" sz="2800" dirty="0" smtClean="0"/>
              <a:t> </a:t>
            </a:r>
            <a:r>
              <a:rPr lang="en-GB" sz="2800" dirty="0" err="1" smtClean="0"/>
              <a:t>wakati</a:t>
            </a:r>
            <a:r>
              <a:rPr lang="en-GB" sz="2800" dirty="0" smtClean="0"/>
              <a:t> </a:t>
            </a:r>
            <a:r>
              <a:rPr lang="en-GB" sz="2800" dirty="0" err="1" smtClean="0"/>
              <a:t>ili</a:t>
            </a:r>
            <a:r>
              <a:rPr lang="en-GB" sz="2800" dirty="0" smtClean="0"/>
              <a:t> </a:t>
            </a:r>
            <a:r>
              <a:rPr lang="en-GB" sz="2800" dirty="0" err="1" smtClean="0"/>
              <a:t>wawahi</a:t>
            </a:r>
            <a:r>
              <a:rPr lang="en-GB" sz="2800" dirty="0" smtClean="0"/>
              <a:t> </a:t>
            </a:r>
            <a:r>
              <a:rPr lang="en-GB" sz="2800" dirty="0" err="1" smtClean="0"/>
              <a:t>kurudi</a:t>
            </a:r>
            <a:r>
              <a:rPr lang="en-GB" sz="2800" dirty="0" smtClean="0"/>
              <a:t> </a:t>
            </a:r>
            <a:r>
              <a:rPr lang="en-GB" sz="2800" dirty="0" err="1" smtClean="0"/>
              <a:t>katika</a:t>
            </a:r>
            <a:r>
              <a:rPr lang="en-GB" sz="2800" dirty="0" smtClean="0"/>
              <a:t> </a:t>
            </a:r>
            <a:r>
              <a:rPr lang="en-GB" sz="2800" dirty="0" err="1" smtClean="0"/>
              <a:t>maeneo</a:t>
            </a:r>
            <a:r>
              <a:rPr lang="en-GB" sz="2800" dirty="0" smtClean="0"/>
              <a:t> </a:t>
            </a:r>
            <a:r>
              <a:rPr lang="en-GB" sz="2800" dirty="0" err="1" smtClean="0"/>
              <a:t>yao</a:t>
            </a:r>
            <a:r>
              <a:rPr lang="en-GB" sz="2800" dirty="0" smtClean="0"/>
              <a:t> </a:t>
            </a:r>
            <a:r>
              <a:rPr lang="en-GB" sz="2800" dirty="0" err="1" smtClean="0"/>
              <a:t>ya</a:t>
            </a:r>
            <a:r>
              <a:rPr lang="en-GB" sz="2800" dirty="0" smtClean="0"/>
              <a:t> </a:t>
            </a:r>
            <a:r>
              <a:rPr lang="en-GB" sz="2800" dirty="0" err="1" smtClean="0"/>
              <a:t>kazi</a:t>
            </a:r>
            <a:r>
              <a:rPr lang="en-GB" sz="2800" dirty="0" smtClean="0"/>
              <a:t>.</a:t>
            </a:r>
            <a:r>
              <a:rPr lang="en-US" sz="2800" dirty="0" smtClean="0"/>
              <a:t/>
            </a:r>
            <a:br>
              <a:rPr lang="en-US" sz="2800" dirty="0" smtClean="0"/>
            </a:br>
            <a:r>
              <a:rPr lang="en-GB" sz="2800" dirty="0" err="1" smtClean="0"/>
              <a:t>Aidha</a:t>
            </a:r>
            <a:r>
              <a:rPr lang="en-GB" sz="2800" dirty="0" smtClean="0"/>
              <a:t> </a:t>
            </a:r>
            <a:r>
              <a:rPr lang="en-GB" sz="2800" dirty="0" err="1" smtClean="0"/>
              <a:t>watendaji</a:t>
            </a:r>
            <a:r>
              <a:rPr lang="en-GB" sz="2800" dirty="0" smtClean="0"/>
              <a:t> </a:t>
            </a:r>
            <a:r>
              <a:rPr lang="en-GB" sz="2800" dirty="0" err="1" smtClean="0"/>
              <a:t>wote</a:t>
            </a:r>
            <a:r>
              <a:rPr lang="en-GB" sz="2800" dirty="0" smtClean="0"/>
              <a:t> </a:t>
            </a:r>
            <a:r>
              <a:rPr lang="en-GB" sz="2800" dirty="0" err="1" smtClean="0"/>
              <a:t>Idarani</a:t>
            </a:r>
            <a:r>
              <a:rPr lang="en-GB" sz="2800" dirty="0" smtClean="0"/>
              <a:t> </a:t>
            </a:r>
            <a:r>
              <a:rPr lang="en-GB" sz="2800" dirty="0" err="1" smtClean="0"/>
              <a:t>wamekuwa</a:t>
            </a:r>
            <a:r>
              <a:rPr lang="en-GB" sz="2800" dirty="0" smtClean="0"/>
              <a:t> </a:t>
            </a:r>
            <a:r>
              <a:rPr lang="en-GB" sz="2800" dirty="0" err="1" smtClean="0"/>
              <a:t>wakipatikana</a:t>
            </a:r>
            <a:r>
              <a:rPr lang="en-GB" sz="2800" dirty="0" smtClean="0"/>
              <a:t> </a:t>
            </a:r>
            <a:r>
              <a:rPr lang="en-GB" sz="2800" dirty="0" err="1" smtClean="0"/>
              <a:t>kabla</a:t>
            </a:r>
            <a:r>
              <a:rPr lang="en-GB" sz="2800" dirty="0" smtClean="0"/>
              <a:t> </a:t>
            </a:r>
            <a:r>
              <a:rPr lang="en-GB" sz="2800" dirty="0" err="1" smtClean="0"/>
              <a:t>ya</a:t>
            </a:r>
            <a:r>
              <a:rPr lang="en-GB" sz="2800" dirty="0" smtClean="0"/>
              <a:t> </a:t>
            </a:r>
            <a:r>
              <a:rPr lang="en-GB" sz="2800" dirty="0" err="1" smtClean="0"/>
              <a:t>saa</a:t>
            </a:r>
            <a:r>
              <a:rPr lang="en-GB" sz="2800" dirty="0" smtClean="0"/>
              <a:t> </a:t>
            </a:r>
            <a:r>
              <a:rPr lang="en-GB" sz="2800" dirty="0" err="1" smtClean="0"/>
              <a:t>moja</a:t>
            </a:r>
            <a:r>
              <a:rPr lang="en-GB" sz="2800" dirty="0" smtClean="0"/>
              <a:t> </a:t>
            </a:r>
            <a:r>
              <a:rPr lang="en-GB" sz="2800" dirty="0" err="1" smtClean="0"/>
              <a:t>kamili</a:t>
            </a:r>
            <a:r>
              <a:rPr lang="en-GB" sz="2800" dirty="0" smtClean="0"/>
              <a:t> </a:t>
            </a:r>
            <a:r>
              <a:rPr lang="en-GB" sz="2800" dirty="0" err="1" smtClean="0"/>
              <a:t>asubuhi</a:t>
            </a:r>
            <a:r>
              <a:rPr lang="en-GB" sz="2800" dirty="0" smtClean="0"/>
              <a:t> </a:t>
            </a:r>
            <a:r>
              <a:rPr lang="en-GB" sz="2800" dirty="0" err="1" smtClean="0"/>
              <a:t>na</a:t>
            </a:r>
            <a:r>
              <a:rPr lang="en-GB" sz="2800" dirty="0" smtClean="0"/>
              <a:t> </a:t>
            </a:r>
            <a:r>
              <a:rPr lang="en-GB" sz="2800" dirty="0" err="1" smtClean="0"/>
              <a:t>si</a:t>
            </a:r>
            <a:r>
              <a:rPr lang="en-GB" sz="2800" dirty="0" smtClean="0"/>
              <a:t> </a:t>
            </a:r>
            <a:r>
              <a:rPr lang="en-GB" sz="2800" dirty="0" err="1" smtClean="0"/>
              <a:t>zaidi</a:t>
            </a:r>
            <a:r>
              <a:rPr lang="en-GB" sz="2800" dirty="0" smtClean="0"/>
              <a:t> </a:t>
            </a:r>
            <a:r>
              <a:rPr lang="en-GB" sz="2800" dirty="0" err="1" smtClean="0"/>
              <a:t>ya</a:t>
            </a:r>
            <a:r>
              <a:rPr lang="en-GB" sz="2800" dirty="0" smtClean="0"/>
              <a:t> </a:t>
            </a:r>
            <a:r>
              <a:rPr lang="en-GB" sz="2800" dirty="0" err="1" smtClean="0"/>
              <a:t>saa</a:t>
            </a:r>
            <a:r>
              <a:rPr lang="en-GB" sz="2800" dirty="0" smtClean="0"/>
              <a:t> </a:t>
            </a:r>
            <a:r>
              <a:rPr lang="en-GB" sz="2800" dirty="0" err="1" smtClean="0"/>
              <a:t>moja</a:t>
            </a:r>
            <a:r>
              <a:rPr lang="en-GB" sz="2800" dirty="0" smtClean="0"/>
              <a:t> </a:t>
            </a:r>
            <a:r>
              <a:rPr lang="en-GB" sz="2800" dirty="0" err="1" smtClean="0"/>
              <a:t>na</a:t>
            </a:r>
            <a:r>
              <a:rPr lang="en-GB" sz="2800" dirty="0" smtClean="0"/>
              <a:t> </a:t>
            </a:r>
            <a:r>
              <a:rPr lang="en-GB" sz="2800" dirty="0" err="1" smtClean="0"/>
              <a:t>nusu</a:t>
            </a:r>
            <a:r>
              <a:rPr lang="en-GB" sz="2800" dirty="0" smtClean="0"/>
              <a:t> </a:t>
            </a:r>
            <a:r>
              <a:rPr lang="en-GB" sz="2800" dirty="0" err="1" smtClean="0"/>
              <a:t>asubuhi</a:t>
            </a:r>
            <a:r>
              <a:rPr lang="en-GB" sz="2800" dirty="0" smtClean="0"/>
              <a:t>.</a:t>
            </a:r>
            <a:r>
              <a:rPr lang="en-US" sz="2800" dirty="0" smtClean="0"/>
              <a:t/>
            </a:r>
            <a:br>
              <a:rPr lang="en-US" sz="2800" dirty="0" smtClean="0"/>
            </a:b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GB" sz="2400" dirty="0" smtClean="0"/>
              <a:t>8.   </a:t>
            </a:r>
            <a:r>
              <a:rPr lang="en-GB" sz="2400" dirty="0" err="1" smtClean="0"/>
              <a:t>Agizo</a:t>
            </a:r>
            <a:r>
              <a:rPr lang="en-GB" sz="2400" dirty="0" smtClean="0"/>
              <a:t> la </a:t>
            </a:r>
            <a:r>
              <a:rPr lang="en-GB" sz="2400" dirty="0" err="1" smtClean="0"/>
              <a:t>nane</a:t>
            </a:r>
            <a:r>
              <a:rPr lang="en-GB" sz="2400" dirty="0" smtClean="0"/>
              <a:t> </a:t>
            </a:r>
            <a:r>
              <a:rPr lang="en-GB" sz="2400" dirty="0" err="1" smtClean="0"/>
              <a:t>kutoka</a:t>
            </a:r>
            <a:r>
              <a:rPr lang="en-GB" sz="2400" dirty="0" smtClean="0"/>
              <a:t> </a:t>
            </a:r>
            <a:r>
              <a:rPr lang="en-GB" sz="2400" dirty="0" err="1" smtClean="0"/>
              <a:t>kwa</a:t>
            </a:r>
            <a:r>
              <a:rPr lang="en-GB" sz="2400" dirty="0" smtClean="0"/>
              <a:t> </a:t>
            </a:r>
            <a:r>
              <a:rPr lang="en-GB" sz="2400" dirty="0" err="1" smtClean="0"/>
              <a:t>mgeni</a:t>
            </a:r>
            <a:r>
              <a:rPr lang="en-GB" sz="2400" dirty="0" smtClean="0"/>
              <a:t> </a:t>
            </a:r>
            <a:r>
              <a:rPr lang="en-GB" sz="2400" dirty="0" err="1" smtClean="0"/>
              <a:t>rasmi</a:t>
            </a:r>
            <a:r>
              <a:rPr lang="en-GB" sz="2400" dirty="0" smtClean="0"/>
              <a:t> </a:t>
            </a:r>
            <a:r>
              <a:rPr lang="en-GB" sz="2400" dirty="0" err="1" smtClean="0"/>
              <a:t>lilikuwa</a:t>
            </a:r>
            <a:r>
              <a:rPr lang="en-GB" sz="2400" dirty="0" smtClean="0"/>
              <a:t> </a:t>
            </a:r>
            <a:r>
              <a:rPr lang="en-GB" sz="2400" dirty="0" err="1" smtClean="0"/>
              <a:t>kwa</a:t>
            </a:r>
            <a:r>
              <a:rPr lang="en-GB" sz="2400" dirty="0" smtClean="0"/>
              <a:t> </a:t>
            </a:r>
            <a:r>
              <a:rPr lang="en-GB" sz="2400" dirty="0" err="1" smtClean="0"/>
              <a:t>Maafisa</a:t>
            </a:r>
            <a:r>
              <a:rPr lang="en-GB" sz="2400" dirty="0" smtClean="0"/>
              <a:t> </a:t>
            </a:r>
            <a:r>
              <a:rPr lang="en-GB" sz="2400" dirty="0" err="1" smtClean="0"/>
              <a:t>kutokukaa</a:t>
            </a:r>
            <a:r>
              <a:rPr lang="en-GB" sz="2400" dirty="0" smtClean="0"/>
              <a:t> </a:t>
            </a:r>
            <a:r>
              <a:rPr lang="en-GB" sz="2400" dirty="0" err="1" smtClean="0"/>
              <a:t>ofisini</a:t>
            </a:r>
            <a:r>
              <a:rPr lang="en-GB" sz="2400" dirty="0" smtClean="0"/>
              <a:t> </a:t>
            </a:r>
            <a:r>
              <a:rPr lang="en-GB" sz="2400" dirty="0" err="1" smtClean="0"/>
              <a:t>badala</a:t>
            </a:r>
            <a:r>
              <a:rPr lang="en-GB" sz="2400" dirty="0" smtClean="0"/>
              <a:t> </a:t>
            </a:r>
            <a:r>
              <a:rPr lang="en-GB" sz="2400" dirty="0" err="1" smtClean="0"/>
              <a:t>yake</a:t>
            </a:r>
            <a:r>
              <a:rPr lang="en-GB" sz="2400" dirty="0" smtClean="0"/>
              <a:t> </a:t>
            </a:r>
            <a:r>
              <a:rPr lang="en-GB" sz="2400" dirty="0" err="1" smtClean="0"/>
              <a:t>watembelee</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kuzikagua</a:t>
            </a:r>
            <a:r>
              <a:rPr lang="en-GB" sz="2400" dirty="0" smtClean="0"/>
              <a:t> ,</a:t>
            </a:r>
            <a:r>
              <a:rPr lang="en-GB" sz="2400" dirty="0" err="1" smtClean="0"/>
              <a:t>agizo</a:t>
            </a:r>
            <a:r>
              <a:rPr lang="en-GB" sz="2400" dirty="0" smtClean="0"/>
              <a:t> </a:t>
            </a:r>
            <a:r>
              <a:rPr lang="en-GB" sz="2400" dirty="0" err="1" smtClean="0"/>
              <a:t>hili</a:t>
            </a:r>
            <a:r>
              <a:rPr lang="en-GB" sz="2400" dirty="0" smtClean="0"/>
              <a:t> </a:t>
            </a:r>
            <a:r>
              <a:rPr lang="en-GB" sz="2400" dirty="0" err="1" smtClean="0"/>
              <a:t>lilifanyiwa</a:t>
            </a:r>
            <a:r>
              <a:rPr lang="en-GB" sz="2400" dirty="0" smtClean="0"/>
              <a:t> </a:t>
            </a:r>
            <a:r>
              <a:rPr lang="en-GB" sz="2400" dirty="0" err="1" smtClean="0"/>
              <a:t>kazi</a:t>
            </a:r>
            <a:r>
              <a:rPr lang="en-GB" sz="2400" dirty="0" smtClean="0"/>
              <a:t> </a:t>
            </a:r>
            <a:r>
              <a:rPr lang="en-GB" sz="2400" dirty="0" err="1" smtClean="0"/>
              <a:t>licha</a:t>
            </a:r>
            <a:r>
              <a:rPr lang="en-GB" sz="2400" dirty="0" smtClean="0"/>
              <a:t> </a:t>
            </a:r>
            <a:r>
              <a:rPr lang="en-GB" sz="2400" dirty="0" err="1" smtClean="0"/>
              <a:t>ya</a:t>
            </a:r>
            <a:r>
              <a:rPr lang="en-GB" sz="2400" dirty="0" smtClean="0"/>
              <a:t> </a:t>
            </a:r>
            <a:r>
              <a:rPr lang="en-GB" sz="2400" dirty="0" err="1" smtClean="0"/>
              <a:t>ukata</a:t>
            </a:r>
            <a:r>
              <a:rPr lang="en-GB" sz="2400" dirty="0" smtClean="0"/>
              <a:t> </a:t>
            </a:r>
            <a:r>
              <a:rPr lang="en-GB" sz="2400" dirty="0" err="1" smtClean="0"/>
              <a:t>uliokuwa</a:t>
            </a:r>
            <a:r>
              <a:rPr lang="en-GB" sz="2400" dirty="0" smtClean="0"/>
              <a:t> </a:t>
            </a:r>
            <a:r>
              <a:rPr lang="en-GB" sz="2400" dirty="0" err="1" smtClean="0"/>
              <a:t>ukiikabili</a:t>
            </a:r>
            <a:r>
              <a:rPr lang="en-GB" sz="2400" dirty="0" smtClean="0"/>
              <a:t> </a:t>
            </a:r>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Sekondari,na</a:t>
            </a:r>
            <a:r>
              <a:rPr lang="en-GB" sz="2400" dirty="0" smtClean="0"/>
              <a:t> </a:t>
            </a:r>
            <a:r>
              <a:rPr lang="en-GB" sz="2400" dirty="0" err="1" smtClean="0"/>
              <a:t>Shule</a:t>
            </a:r>
            <a:r>
              <a:rPr lang="en-GB" sz="2400" dirty="0" smtClean="0"/>
              <a:t> </a:t>
            </a:r>
            <a:r>
              <a:rPr lang="en-GB" sz="2400" dirty="0" err="1" smtClean="0"/>
              <a:t>zipatazo</a:t>
            </a:r>
            <a:r>
              <a:rPr lang="en-GB" sz="2400" dirty="0" smtClean="0"/>
              <a:t> 20 </a:t>
            </a:r>
            <a:r>
              <a:rPr lang="en-GB" sz="2400" dirty="0" err="1" smtClean="0"/>
              <a:t>kati</a:t>
            </a:r>
            <a:r>
              <a:rPr lang="en-GB" sz="2400" dirty="0" smtClean="0"/>
              <a:t> </a:t>
            </a:r>
            <a:r>
              <a:rPr lang="en-GB" sz="2400" dirty="0" err="1" smtClean="0"/>
              <a:t>ya</a:t>
            </a:r>
            <a:r>
              <a:rPr lang="en-GB" sz="2400" dirty="0" smtClean="0"/>
              <a:t> 27 </a:t>
            </a:r>
            <a:r>
              <a:rPr lang="en-GB" sz="2400" dirty="0" err="1" smtClean="0"/>
              <a:t>zilitembelewa</a:t>
            </a:r>
            <a:r>
              <a:rPr lang="en-GB" sz="2400" dirty="0" smtClean="0"/>
              <a:t> </a:t>
            </a:r>
            <a:r>
              <a:rPr lang="en-GB" sz="2400" dirty="0" err="1" smtClean="0"/>
              <a:t>shule</a:t>
            </a:r>
            <a:r>
              <a:rPr lang="en-GB" sz="2400" dirty="0" smtClean="0"/>
              <a:t> </a:t>
            </a:r>
            <a:r>
              <a:rPr lang="en-GB" sz="2400" dirty="0" err="1" smtClean="0"/>
              <a:t>ambazo</a:t>
            </a:r>
            <a:r>
              <a:rPr lang="en-GB" sz="2400" dirty="0" smtClean="0"/>
              <a:t> </a:t>
            </a:r>
            <a:r>
              <a:rPr lang="en-GB" sz="2400" dirty="0" err="1" smtClean="0"/>
              <a:t>hazikutembelewa</a:t>
            </a:r>
            <a:r>
              <a:rPr lang="en-GB" sz="2400" dirty="0" smtClean="0"/>
              <a:t> </a:t>
            </a:r>
            <a:r>
              <a:rPr lang="en-GB" sz="2400" dirty="0" err="1" smtClean="0"/>
              <a:t>ni</a:t>
            </a:r>
            <a:r>
              <a:rPr lang="en-GB" sz="2400" dirty="0" smtClean="0"/>
              <a:t> </a:t>
            </a:r>
            <a:r>
              <a:rPr lang="en-GB" sz="2400" dirty="0" err="1" smtClean="0"/>
              <a:t>Wotta</a:t>
            </a:r>
            <a:r>
              <a:rPr lang="en-GB" sz="2400" dirty="0" smtClean="0"/>
              <a:t> ,</a:t>
            </a:r>
            <a:r>
              <a:rPr lang="en-GB" sz="2400" dirty="0" err="1" smtClean="0"/>
              <a:t>Rudi,Ipera</a:t>
            </a:r>
            <a:r>
              <a:rPr lang="en-GB" sz="2400" dirty="0" smtClean="0"/>
              <a:t> Queen Esther ,</a:t>
            </a:r>
            <a:r>
              <a:rPr lang="en-GB" sz="2400" dirty="0" err="1" smtClean="0"/>
              <a:t>Aglam</a:t>
            </a:r>
            <a:r>
              <a:rPr lang="en-GB" sz="2400" dirty="0" smtClean="0"/>
              <a:t> ,</a:t>
            </a:r>
            <a:r>
              <a:rPr lang="en-GB" sz="2400" dirty="0" err="1" smtClean="0"/>
              <a:t>Ikuyu,Mbuga</a:t>
            </a:r>
            <a:r>
              <a:rPr lang="en-GB" sz="2400" dirty="0" smtClean="0"/>
              <a:t> </a:t>
            </a:r>
            <a:r>
              <a:rPr lang="en-GB" sz="2400" dirty="0" err="1" smtClean="0"/>
              <a:t>na</a:t>
            </a:r>
            <a:r>
              <a:rPr lang="en-GB" sz="2400" dirty="0" smtClean="0"/>
              <a:t> </a:t>
            </a:r>
            <a:r>
              <a:rPr lang="en-GB" sz="2400" dirty="0" err="1" smtClean="0"/>
              <a:t>Matomondo,Idara</a:t>
            </a:r>
            <a:r>
              <a:rPr lang="en-GB" sz="2400" dirty="0" smtClean="0"/>
              <a:t> </a:t>
            </a:r>
            <a:r>
              <a:rPr lang="en-GB" sz="2400" dirty="0" err="1" smtClean="0"/>
              <a:t>imejipanga</a:t>
            </a:r>
            <a:r>
              <a:rPr lang="en-GB" sz="2400" dirty="0" smtClean="0"/>
              <a:t> </a:t>
            </a:r>
            <a:r>
              <a:rPr lang="en-GB" sz="2400" dirty="0" err="1" smtClean="0"/>
              <a:t>kwa</a:t>
            </a:r>
            <a:r>
              <a:rPr lang="en-GB" sz="2400" dirty="0" smtClean="0"/>
              <a:t> </a:t>
            </a:r>
            <a:r>
              <a:rPr lang="en-GB" sz="2400" dirty="0" err="1" smtClean="0"/>
              <a:t>kiwango</a:t>
            </a:r>
            <a:r>
              <a:rPr lang="en-GB" sz="2400" dirty="0" smtClean="0"/>
              <a:t> cha </a:t>
            </a:r>
            <a:r>
              <a:rPr lang="en-GB" sz="2400" dirty="0" err="1" smtClean="0"/>
              <a:t>juu</a:t>
            </a:r>
            <a:r>
              <a:rPr lang="en-GB" sz="2400" dirty="0" smtClean="0"/>
              <a:t> </a:t>
            </a:r>
            <a:r>
              <a:rPr lang="en-GB" sz="2400" dirty="0" err="1" smtClean="0"/>
              <a:t>kabisa</a:t>
            </a:r>
            <a:r>
              <a:rPr lang="en-GB" sz="2400" dirty="0" smtClean="0"/>
              <a:t> </a:t>
            </a:r>
            <a:r>
              <a:rPr lang="en-GB" sz="2400" dirty="0" err="1" smtClean="0"/>
              <a:t>kuhakikisha</a:t>
            </a:r>
            <a:r>
              <a:rPr lang="en-GB" sz="2400" dirty="0" smtClean="0"/>
              <a:t> </a:t>
            </a:r>
            <a:r>
              <a:rPr lang="en-GB" sz="2400" dirty="0" err="1" smtClean="0"/>
              <a:t>kuwa</a:t>
            </a:r>
            <a:r>
              <a:rPr lang="en-GB" sz="2400" dirty="0" smtClean="0"/>
              <a:t> </a:t>
            </a:r>
            <a:r>
              <a:rPr lang="en-GB" sz="2400" dirty="0" err="1" smtClean="0"/>
              <a:t>kwa</a:t>
            </a:r>
            <a:r>
              <a:rPr lang="en-GB" sz="2400" dirty="0" smtClean="0"/>
              <a:t> </a:t>
            </a:r>
            <a:r>
              <a:rPr lang="en-GB" sz="2400" dirty="0" err="1" smtClean="0"/>
              <a:t>kipindi</a:t>
            </a:r>
            <a:r>
              <a:rPr lang="en-GB" sz="2400" dirty="0" smtClean="0"/>
              <a:t> cha </a:t>
            </a:r>
            <a:r>
              <a:rPr lang="en-GB" sz="2400" dirty="0" err="1" smtClean="0"/>
              <a:t>mwaka</a:t>
            </a:r>
            <a:r>
              <a:rPr lang="en-GB" sz="2400" dirty="0" smtClean="0"/>
              <a:t> </a:t>
            </a:r>
            <a:r>
              <a:rPr lang="en-GB" sz="2400" dirty="0" err="1" smtClean="0"/>
              <a:t>ujao</a:t>
            </a:r>
            <a:r>
              <a:rPr lang="en-GB" sz="2400" dirty="0" smtClean="0"/>
              <a:t> </a:t>
            </a:r>
            <a:r>
              <a:rPr lang="en-GB" sz="2400" dirty="0" err="1" smtClean="0"/>
              <a:t>wa</a:t>
            </a:r>
            <a:r>
              <a:rPr lang="en-GB" sz="2400" dirty="0" smtClean="0"/>
              <a:t> 2018 </a:t>
            </a:r>
            <a:r>
              <a:rPr lang="en-GB" sz="2400" dirty="0" err="1" smtClean="0"/>
              <a:t>shule</a:t>
            </a:r>
            <a:r>
              <a:rPr lang="en-GB" sz="2400" dirty="0" smtClean="0"/>
              <a:t> </a:t>
            </a:r>
            <a:r>
              <a:rPr lang="en-GB" sz="2400" dirty="0" err="1" smtClean="0"/>
              <a:t>zote</a:t>
            </a:r>
            <a:r>
              <a:rPr lang="en-GB" sz="2400" dirty="0" smtClean="0"/>
              <a:t> </a:t>
            </a:r>
            <a:r>
              <a:rPr lang="en-GB" sz="2400" dirty="0" err="1" smtClean="0"/>
              <a:t>za</a:t>
            </a:r>
            <a:r>
              <a:rPr lang="en-GB" sz="2400" dirty="0" smtClean="0"/>
              <a:t> </a:t>
            </a:r>
            <a:r>
              <a:rPr lang="en-GB" sz="2400" dirty="0" err="1" smtClean="0"/>
              <a:t>binafsi</a:t>
            </a:r>
            <a:r>
              <a:rPr lang="en-GB" sz="2400" dirty="0" smtClean="0"/>
              <a:t> </a:t>
            </a:r>
            <a:r>
              <a:rPr lang="en-GB" sz="2400" dirty="0" err="1" smtClean="0"/>
              <a:t>na</a:t>
            </a:r>
            <a:r>
              <a:rPr lang="en-GB" sz="2400" dirty="0" smtClean="0"/>
              <a:t> </a:t>
            </a:r>
            <a:r>
              <a:rPr lang="en-GB" sz="2400" dirty="0" err="1" smtClean="0"/>
              <a:t>serikali</a:t>
            </a:r>
            <a:r>
              <a:rPr lang="en-GB" sz="2400" dirty="0" smtClean="0"/>
              <a:t> </a:t>
            </a:r>
            <a:r>
              <a:rPr lang="en-GB" sz="2400" dirty="0" err="1" smtClean="0"/>
              <a:t>zinatembelewa</a:t>
            </a:r>
            <a:r>
              <a:rPr lang="en-GB" sz="2400" dirty="0" smtClean="0"/>
              <a:t> </a:t>
            </a:r>
            <a:r>
              <a:rPr lang="en-GB" sz="2400" dirty="0" err="1" smtClean="0"/>
              <a:t>na</a:t>
            </a:r>
            <a:r>
              <a:rPr lang="en-GB" sz="2400" dirty="0" smtClean="0"/>
              <a:t> </a:t>
            </a:r>
            <a:r>
              <a:rPr lang="en-GB" sz="2400" dirty="0" err="1" smtClean="0"/>
              <a:t>kukaguliwa</a:t>
            </a:r>
            <a:r>
              <a:rPr lang="en-GB" sz="2400" dirty="0" smtClean="0"/>
              <a:t> </a:t>
            </a:r>
            <a:r>
              <a:rPr lang="en-GB" sz="2400" dirty="0" err="1" smtClean="0"/>
              <a:t>mara</a:t>
            </a:r>
            <a:r>
              <a:rPr lang="en-GB" sz="2400" dirty="0" smtClean="0"/>
              <a:t> </a:t>
            </a:r>
            <a:r>
              <a:rPr lang="en-GB" sz="2400" dirty="0" err="1" smtClean="0"/>
              <a:t>kwa</a:t>
            </a:r>
            <a:r>
              <a:rPr lang="en-GB" sz="2400" dirty="0" smtClean="0"/>
              <a:t> </a:t>
            </a:r>
            <a:r>
              <a:rPr lang="en-GB" sz="2400" dirty="0" err="1" smtClean="0"/>
              <a:t>mara,.kwa</a:t>
            </a:r>
            <a:r>
              <a:rPr lang="en-GB" sz="2400" dirty="0" smtClean="0"/>
              <a:t> </a:t>
            </a:r>
            <a:r>
              <a:rPr lang="en-GB" sz="2400" dirty="0" err="1" smtClean="0"/>
              <a:t>mwaka</a:t>
            </a:r>
            <a:r>
              <a:rPr lang="en-GB" sz="2400" dirty="0" smtClean="0"/>
              <a:t> 2017 </a:t>
            </a:r>
            <a:r>
              <a:rPr lang="en-GB" sz="2400" dirty="0" err="1" smtClean="0"/>
              <a:t>kila</a:t>
            </a:r>
            <a:r>
              <a:rPr lang="en-GB" sz="2400" dirty="0" smtClean="0"/>
              <a:t> </a:t>
            </a:r>
            <a:r>
              <a:rPr lang="en-GB" sz="2400" dirty="0" err="1" smtClean="0"/>
              <a:t>afisa</a:t>
            </a:r>
            <a:r>
              <a:rPr lang="en-GB" sz="2400" dirty="0" smtClean="0"/>
              <a:t> </a:t>
            </a:r>
            <a:r>
              <a:rPr lang="en-GB" sz="2400" dirty="0" err="1" smtClean="0"/>
              <a:t>idarani</a:t>
            </a:r>
            <a:r>
              <a:rPr lang="en-GB" sz="2400" dirty="0" smtClean="0"/>
              <a:t> </a:t>
            </a:r>
            <a:r>
              <a:rPr lang="en-GB" sz="2400" dirty="0" err="1" smtClean="0"/>
              <a:t>alipatiwa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mjini</a:t>
            </a:r>
            <a:r>
              <a:rPr lang="en-GB" sz="2400" dirty="0" smtClean="0"/>
              <a:t> </a:t>
            </a:r>
            <a:r>
              <a:rPr lang="en-GB" sz="2400" dirty="0" err="1" smtClean="0"/>
              <a:t>za</a:t>
            </a:r>
            <a:r>
              <a:rPr lang="en-GB" sz="2400" dirty="0" smtClean="0"/>
              <a:t> </a:t>
            </a:r>
            <a:r>
              <a:rPr lang="en-GB" sz="2400" dirty="0" err="1" smtClean="0"/>
              <a:t>kukagua</a:t>
            </a:r>
            <a:r>
              <a:rPr lang="en-GB" sz="2400" dirty="0" smtClean="0"/>
              <a:t> </a:t>
            </a:r>
            <a:r>
              <a:rPr lang="en-GB" sz="2400" dirty="0" err="1" smtClean="0"/>
              <a:t>mara</a:t>
            </a:r>
            <a:r>
              <a:rPr lang="en-GB" sz="2400" dirty="0" smtClean="0"/>
              <a:t> </a:t>
            </a:r>
            <a:r>
              <a:rPr lang="en-GB" sz="2400" dirty="0" err="1" smtClean="0"/>
              <a:t>kwa</a:t>
            </a:r>
            <a:r>
              <a:rPr lang="en-GB" sz="2400" dirty="0" smtClean="0"/>
              <a:t> </a:t>
            </a:r>
            <a:r>
              <a:rPr lang="en-GB" sz="2400" dirty="0" err="1" smtClean="0"/>
              <a:t>mara</a:t>
            </a:r>
            <a:r>
              <a:rPr lang="en-GB" sz="2400" dirty="0" smtClean="0"/>
              <a:t> </a:t>
            </a:r>
            <a:r>
              <a:rPr lang="en-GB" sz="2400" dirty="0" err="1" smtClean="0"/>
              <a:t>bila</a:t>
            </a:r>
            <a:r>
              <a:rPr lang="en-GB" sz="2400" dirty="0" smtClean="0"/>
              <a:t> </a:t>
            </a:r>
            <a:r>
              <a:rPr lang="en-GB" sz="2400" dirty="0" err="1" smtClean="0"/>
              <a:t>ratiba</a:t>
            </a:r>
            <a:r>
              <a:rPr lang="en-GB" sz="2400" dirty="0" smtClean="0"/>
              <a:t> </a:t>
            </a:r>
            <a:r>
              <a:rPr lang="en-GB" sz="2400" dirty="0" err="1" smtClean="0"/>
              <a:t>maalumu</a:t>
            </a:r>
            <a:r>
              <a:rPr lang="en-GB" sz="2400" dirty="0" smtClean="0"/>
              <a:t> </a:t>
            </a:r>
            <a:r>
              <a:rPr lang="en-GB" sz="2400" dirty="0" err="1" smtClean="0"/>
              <a:t>na</a:t>
            </a:r>
            <a:r>
              <a:rPr lang="en-GB" sz="2400" dirty="0" smtClean="0"/>
              <a:t> </a:t>
            </a:r>
            <a:r>
              <a:rPr lang="en-GB" sz="2400" dirty="0" err="1" smtClean="0"/>
              <a:t>ndipo</a:t>
            </a:r>
            <a:r>
              <a:rPr lang="en-GB" sz="2400" dirty="0" smtClean="0"/>
              <a:t> </a:t>
            </a:r>
            <a:r>
              <a:rPr lang="en-GB" sz="2400" dirty="0" err="1" smtClean="0"/>
              <a:t>walimu</a:t>
            </a:r>
            <a:r>
              <a:rPr lang="en-GB" sz="2400" dirty="0" smtClean="0"/>
              <a:t> </a:t>
            </a:r>
            <a:r>
              <a:rPr lang="en-GB" sz="2400" dirty="0" err="1" smtClean="0"/>
              <a:t>wazembe</a:t>
            </a:r>
            <a:r>
              <a:rPr lang="en-GB" sz="2400" dirty="0" smtClean="0"/>
              <a:t> </a:t>
            </a:r>
            <a:r>
              <a:rPr lang="en-GB" sz="2400" dirty="0" err="1" smtClean="0"/>
              <a:t>walipobainika</a:t>
            </a:r>
            <a:r>
              <a:rPr lang="en-GB" sz="2400" dirty="0" smtClean="0"/>
              <a:t>.</a:t>
            </a:r>
            <a:r>
              <a:rPr lang="en-US" sz="2400" dirty="0" smtClean="0"/>
              <a:t/>
            </a:r>
            <a:br>
              <a:rPr lang="en-US" sz="2400" dirty="0" smtClean="0"/>
            </a:br>
            <a:r>
              <a:rPr lang="en-GB" sz="2400" dirty="0" err="1" smtClean="0"/>
              <a:t>Kazi</a:t>
            </a:r>
            <a:r>
              <a:rPr lang="en-GB" sz="2400" dirty="0" smtClean="0"/>
              <a:t> </a:t>
            </a:r>
            <a:r>
              <a:rPr lang="en-GB" sz="2400" dirty="0" err="1" smtClean="0"/>
              <a:t>ya</a:t>
            </a:r>
            <a:r>
              <a:rPr lang="en-GB" sz="2400" dirty="0" smtClean="0"/>
              <a:t> </a:t>
            </a:r>
            <a:r>
              <a:rPr lang="en-GB" sz="2400" dirty="0" err="1" smtClean="0"/>
              <a:t>kutembelea</a:t>
            </a:r>
            <a:r>
              <a:rPr lang="en-GB" sz="2400" dirty="0" smtClean="0"/>
              <a:t> </a:t>
            </a:r>
            <a:r>
              <a:rPr lang="en-GB" sz="2400" dirty="0" err="1" smtClean="0"/>
              <a:t>shule</a:t>
            </a:r>
            <a:r>
              <a:rPr lang="en-GB" sz="2400" dirty="0" smtClean="0"/>
              <a:t> </a:t>
            </a:r>
            <a:r>
              <a:rPr lang="en-GB" sz="2400" dirty="0" err="1" smtClean="0"/>
              <a:t>hizi</a:t>
            </a:r>
            <a:r>
              <a:rPr lang="en-GB" sz="2400" dirty="0" smtClean="0"/>
              <a:t> </a:t>
            </a:r>
            <a:r>
              <a:rPr lang="en-GB" sz="2400" dirty="0" err="1" smtClean="0"/>
              <a:t>kumeleta</a:t>
            </a:r>
            <a:r>
              <a:rPr lang="en-GB" sz="2400" dirty="0" smtClean="0"/>
              <a:t> </a:t>
            </a:r>
            <a:r>
              <a:rPr lang="en-GB" sz="2400" dirty="0" err="1" smtClean="0"/>
              <a:t>mafanikio</a:t>
            </a:r>
            <a:r>
              <a:rPr lang="en-GB" sz="2400" dirty="0" smtClean="0"/>
              <a:t> </a:t>
            </a:r>
            <a:r>
              <a:rPr lang="en-GB" sz="2400" dirty="0" err="1" smtClean="0"/>
              <a:t>makubwa</a:t>
            </a:r>
            <a:r>
              <a:rPr lang="en-GB" sz="2400" dirty="0" smtClean="0"/>
              <a:t> </a:t>
            </a:r>
            <a:r>
              <a:rPr lang="en-GB" sz="2400" dirty="0" err="1" smtClean="0"/>
              <a:t>sana</a:t>
            </a:r>
            <a:r>
              <a:rPr lang="en-GB" sz="2400" dirty="0" smtClean="0"/>
              <a:t> </a:t>
            </a:r>
            <a:r>
              <a:rPr lang="en-GB" sz="2400" dirty="0" err="1" smtClean="0"/>
              <a:t>kwani</a:t>
            </a:r>
            <a:r>
              <a:rPr lang="en-GB" sz="2400" dirty="0" smtClean="0"/>
              <a:t> </a:t>
            </a:r>
            <a:r>
              <a:rPr lang="en-GB" sz="2400" dirty="0" err="1" smtClean="0"/>
              <a:t>ilibainika</a:t>
            </a:r>
            <a:r>
              <a:rPr lang="en-GB" sz="2400" dirty="0" smtClean="0"/>
              <a:t> </a:t>
            </a:r>
            <a:r>
              <a:rPr lang="en-GB" sz="2400" dirty="0" err="1" smtClean="0"/>
              <a:t>kuwa</a:t>
            </a:r>
            <a:r>
              <a:rPr lang="en-GB" sz="2400" dirty="0" smtClean="0"/>
              <a:t> </a:t>
            </a:r>
            <a:r>
              <a:rPr lang="en-GB" sz="2400" dirty="0" err="1" smtClean="0"/>
              <a:t>walimu</a:t>
            </a:r>
            <a:r>
              <a:rPr lang="en-GB" sz="2400" dirty="0" smtClean="0"/>
              <a:t> </a:t>
            </a:r>
            <a:r>
              <a:rPr lang="en-GB" sz="2400" dirty="0" err="1" smtClean="0"/>
              <a:t>wengi</a:t>
            </a:r>
            <a:r>
              <a:rPr lang="en-GB" sz="2400" dirty="0" smtClean="0"/>
              <a:t> </a:t>
            </a:r>
            <a:r>
              <a:rPr lang="en-GB" sz="2400" dirty="0" err="1" smtClean="0"/>
              <a:t>ni</a:t>
            </a:r>
            <a:r>
              <a:rPr lang="en-GB" sz="2400" dirty="0" smtClean="0"/>
              <a:t> </a:t>
            </a:r>
            <a:r>
              <a:rPr lang="en-GB" sz="2400" dirty="0" err="1" smtClean="0"/>
              <a:t>wazembe</a:t>
            </a:r>
            <a:r>
              <a:rPr lang="en-GB" sz="2400" dirty="0" smtClean="0"/>
              <a:t> </a:t>
            </a:r>
            <a:r>
              <a:rPr lang="en-GB" sz="2400" dirty="0" err="1" smtClean="0"/>
              <a:t>na</a:t>
            </a:r>
            <a:r>
              <a:rPr lang="en-GB" sz="2400" dirty="0" smtClean="0"/>
              <a:t> </a:t>
            </a:r>
            <a:r>
              <a:rPr lang="en-GB" sz="2400" dirty="0" err="1" smtClean="0"/>
              <a:t>hawajitumi</a:t>
            </a:r>
            <a:r>
              <a:rPr lang="en-GB" sz="2400" dirty="0" smtClean="0"/>
              <a:t> </a:t>
            </a:r>
            <a:r>
              <a:rPr lang="en-GB" sz="2400" dirty="0" err="1" smtClean="0"/>
              <a:t>kazini</a:t>
            </a:r>
            <a:r>
              <a:rPr lang="en-GB" sz="2400" dirty="0" smtClean="0"/>
              <a:t> </a:t>
            </a:r>
            <a:r>
              <a:rPr lang="en-GB" sz="2400" dirty="0" err="1" smtClean="0"/>
              <a:t>hivyo</a:t>
            </a:r>
            <a:r>
              <a:rPr lang="en-GB" sz="2400" dirty="0" smtClean="0"/>
              <a:t> </a:t>
            </a:r>
            <a:r>
              <a:rPr lang="en-GB" sz="2400" dirty="0" err="1" smtClean="0"/>
              <a:t>kuwachukulia</a:t>
            </a:r>
            <a:r>
              <a:rPr lang="en-GB" sz="2400" dirty="0" smtClean="0"/>
              <a:t> </a:t>
            </a:r>
            <a:r>
              <a:rPr lang="en-GB" sz="2400" dirty="0" err="1" smtClean="0"/>
              <a:t>hatua</a:t>
            </a:r>
            <a:r>
              <a:rPr lang="en-GB" sz="2400" dirty="0" smtClean="0"/>
              <a:t> </a:t>
            </a:r>
            <a:r>
              <a:rPr lang="en-GB" sz="2400" dirty="0" err="1" smtClean="0"/>
              <a:t>mbalimbali</a:t>
            </a:r>
            <a:r>
              <a:rPr lang="en-GB" sz="2400" dirty="0" smtClean="0"/>
              <a:t> </a:t>
            </a:r>
            <a:r>
              <a:rPr lang="en-GB" sz="2400" dirty="0" err="1" smtClean="0"/>
              <a:t>za</a:t>
            </a:r>
            <a:r>
              <a:rPr lang="en-GB" sz="2400" dirty="0" smtClean="0"/>
              <a:t> </a:t>
            </a:r>
            <a:r>
              <a:rPr lang="en-GB" sz="2400" dirty="0" err="1" smtClean="0"/>
              <a:t>kinidhamu</a:t>
            </a:r>
            <a:r>
              <a:rPr lang="en-GB" sz="2400" dirty="0" smtClean="0"/>
              <a:t> </a:t>
            </a:r>
            <a:r>
              <a:rPr lang="en-GB" sz="2400" dirty="0" err="1" smtClean="0"/>
              <a:t>waliobainika</a:t>
            </a:r>
            <a:r>
              <a:rPr lang="en-GB" sz="2400" dirty="0" smtClean="0"/>
              <a:t>  </a:t>
            </a:r>
            <a:r>
              <a:rPr lang="en-GB" sz="2400" dirty="0" err="1" smtClean="0"/>
              <a:t>na</a:t>
            </a:r>
            <a:r>
              <a:rPr lang="en-GB" sz="2400" dirty="0" smtClean="0"/>
              <a:t> </a:t>
            </a:r>
            <a:r>
              <a:rPr lang="en-GB" sz="2400" dirty="0" err="1" smtClean="0"/>
              <a:t>hali</a:t>
            </a:r>
            <a:r>
              <a:rPr lang="en-GB" sz="2400" dirty="0" smtClean="0"/>
              <a:t> </a:t>
            </a:r>
            <a:r>
              <a:rPr lang="en-GB" sz="2400" dirty="0" err="1" smtClean="0"/>
              <a:t>kwa</a:t>
            </a:r>
            <a:r>
              <a:rPr lang="en-GB" sz="2400" dirty="0" smtClean="0"/>
              <a:t> </a:t>
            </a:r>
            <a:r>
              <a:rPr lang="en-GB" sz="2400" dirty="0" err="1" smtClean="0"/>
              <a:t>sasa</a:t>
            </a:r>
            <a:r>
              <a:rPr lang="en-GB" sz="2400" dirty="0" smtClean="0"/>
              <a:t> </a:t>
            </a:r>
            <a:r>
              <a:rPr lang="en-GB" sz="2400" dirty="0" err="1" smtClean="0"/>
              <a:t>ni</a:t>
            </a:r>
            <a:r>
              <a:rPr lang="en-GB" sz="2400" dirty="0" smtClean="0"/>
              <a:t> </a:t>
            </a:r>
            <a:r>
              <a:rPr lang="en-GB" sz="2400" dirty="0" err="1" smtClean="0"/>
              <a:t>tofauti</a:t>
            </a:r>
            <a:r>
              <a:rPr lang="en-GB" sz="2400" dirty="0" smtClean="0"/>
              <a:t> </a:t>
            </a:r>
            <a:r>
              <a:rPr lang="en-GB" sz="2400" dirty="0" err="1" smtClean="0"/>
              <a:t>kabisa.Idara</a:t>
            </a:r>
            <a:r>
              <a:rPr lang="en-GB" sz="2400" dirty="0" smtClean="0"/>
              <a:t> </a:t>
            </a:r>
            <a:r>
              <a:rPr lang="en-GB" sz="2400" dirty="0" err="1" smtClean="0"/>
              <a:t>imeshirikiana</a:t>
            </a:r>
            <a:r>
              <a:rPr lang="en-GB" sz="2400" dirty="0" smtClean="0"/>
              <a:t> </a:t>
            </a:r>
            <a:r>
              <a:rPr lang="en-GB" sz="2400" dirty="0" err="1" smtClean="0"/>
              <a:t>na</a:t>
            </a:r>
            <a:r>
              <a:rPr lang="en-GB" sz="2400" dirty="0" smtClean="0"/>
              <a:t> </a:t>
            </a:r>
            <a:r>
              <a:rPr lang="en-GB" sz="2400" dirty="0" err="1" smtClean="0"/>
              <a:t>idara</a:t>
            </a:r>
            <a:r>
              <a:rPr lang="en-GB" sz="2400" dirty="0" smtClean="0"/>
              <a:t> </a:t>
            </a:r>
            <a:r>
              <a:rPr lang="en-GB" sz="2400" dirty="0" err="1" smtClean="0"/>
              <a:t>ya</a:t>
            </a:r>
            <a:r>
              <a:rPr lang="en-GB" sz="2400" dirty="0" smtClean="0"/>
              <a:t> </a:t>
            </a:r>
            <a:r>
              <a:rPr lang="en-GB" sz="2400" dirty="0" err="1" smtClean="0"/>
              <a:t>wadhibiti</a:t>
            </a:r>
            <a:r>
              <a:rPr lang="en-GB" sz="2400" dirty="0" smtClean="0"/>
              <a:t> </a:t>
            </a:r>
            <a:r>
              <a:rPr lang="en-GB" sz="2400" dirty="0" err="1" smtClean="0"/>
              <a:t>ubora</a:t>
            </a:r>
            <a:r>
              <a:rPr lang="en-GB" sz="2400" dirty="0" smtClean="0"/>
              <a:t> </a:t>
            </a:r>
            <a:r>
              <a:rPr lang="en-GB" sz="2400" dirty="0" err="1" smtClean="0"/>
              <a:t>katika</a:t>
            </a:r>
            <a:r>
              <a:rPr lang="en-GB" sz="2400" dirty="0" smtClean="0"/>
              <a:t> </a:t>
            </a:r>
            <a:r>
              <a:rPr lang="en-GB" sz="2400" dirty="0" err="1" smtClean="0"/>
              <a:t>kazi</a:t>
            </a:r>
            <a:r>
              <a:rPr lang="en-GB" sz="2400" dirty="0" smtClean="0"/>
              <a:t> </a:t>
            </a:r>
            <a:r>
              <a:rPr lang="en-GB" sz="2400" dirty="0" err="1" smtClean="0"/>
              <a:t>hiyo</a:t>
            </a:r>
            <a:r>
              <a:rPr lang="en-GB" sz="2400" dirty="0" smtClean="0"/>
              <a:t>.</a:t>
            </a:r>
            <a:r>
              <a:rPr lang="en-US" sz="2400" dirty="0" smtClean="0"/>
              <a:t/>
            </a:r>
            <a:br>
              <a:rPr lang="en-US" sz="2400" dirty="0" smtClean="0"/>
            </a:b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9.  </a:t>
            </a:r>
            <a:r>
              <a:rPr lang="en-GB" sz="2400" dirty="0" err="1" smtClean="0"/>
              <a:t>Agizo</a:t>
            </a:r>
            <a:r>
              <a:rPr lang="en-GB" sz="2400" dirty="0" smtClean="0"/>
              <a:t> la </a:t>
            </a:r>
            <a:r>
              <a:rPr lang="en-GB" sz="2400" dirty="0" err="1" smtClean="0"/>
              <a:t>tisa</a:t>
            </a:r>
            <a:r>
              <a:rPr lang="en-GB" sz="2400" dirty="0" smtClean="0"/>
              <a:t> </a:t>
            </a:r>
            <a:r>
              <a:rPr lang="en-GB" sz="2400" dirty="0" err="1" smtClean="0"/>
              <a:t>lilikuwa</a:t>
            </a:r>
            <a:r>
              <a:rPr lang="en-GB" sz="2400" dirty="0" smtClean="0"/>
              <a:t> </a:t>
            </a:r>
            <a:r>
              <a:rPr lang="en-GB" sz="2400" dirty="0" err="1" smtClean="0"/>
              <a:t>kushirikiana</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mbalimbali</a:t>
            </a:r>
            <a:r>
              <a:rPr lang="en-GB" sz="2400" dirty="0" smtClean="0"/>
              <a:t> </a:t>
            </a:r>
            <a:r>
              <a:rPr lang="en-GB" sz="2400" dirty="0" err="1" smtClean="0"/>
              <a:t>kuhakikisha</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inakamilisha</a:t>
            </a:r>
            <a:r>
              <a:rPr lang="en-GB" sz="2400" dirty="0" smtClean="0"/>
              <a:t> </a:t>
            </a:r>
            <a:r>
              <a:rPr lang="en-GB" sz="2400" dirty="0" err="1" smtClean="0"/>
              <a:t>ujenzi</a:t>
            </a:r>
            <a:r>
              <a:rPr lang="en-GB" sz="2400" dirty="0" smtClean="0"/>
              <a:t> </a:t>
            </a:r>
            <a:r>
              <a:rPr lang="en-GB" sz="2400" dirty="0" err="1" smtClean="0"/>
              <a:t>wa</a:t>
            </a:r>
            <a:r>
              <a:rPr lang="en-GB" sz="2400" dirty="0" smtClean="0"/>
              <a:t> </a:t>
            </a:r>
            <a:r>
              <a:rPr lang="en-GB" sz="2400" dirty="0" err="1" smtClean="0"/>
              <a:t>vyumba</a:t>
            </a:r>
            <a:r>
              <a:rPr lang="en-GB" sz="2400" dirty="0" smtClean="0"/>
              <a:t> </a:t>
            </a:r>
            <a:r>
              <a:rPr lang="en-GB" sz="2400" dirty="0" err="1" smtClean="0"/>
              <a:t>vitatu</a:t>
            </a:r>
            <a:r>
              <a:rPr lang="en-GB" sz="2400" dirty="0" smtClean="0"/>
              <a:t> </a:t>
            </a:r>
            <a:r>
              <a:rPr lang="en-GB" sz="2400" dirty="0" err="1" smtClean="0"/>
              <a:t>vya</a:t>
            </a:r>
            <a:r>
              <a:rPr lang="en-GB" sz="2400" dirty="0" smtClean="0"/>
              <a:t> </a:t>
            </a:r>
            <a:r>
              <a:rPr lang="en-GB" sz="2400" dirty="0" err="1" smtClean="0"/>
              <a:t>maabara</a:t>
            </a:r>
            <a:r>
              <a:rPr lang="en-GB" sz="2400" dirty="0" smtClean="0"/>
              <a:t>, </a:t>
            </a:r>
            <a:r>
              <a:rPr lang="en-GB" sz="2400" dirty="0" err="1" smtClean="0"/>
              <a:t>agizo</a:t>
            </a:r>
            <a:r>
              <a:rPr lang="en-GB" sz="2400" dirty="0" smtClean="0"/>
              <a:t> </a:t>
            </a:r>
            <a:r>
              <a:rPr lang="en-GB" sz="2400" dirty="0" err="1" smtClean="0"/>
              <a:t>hili</a:t>
            </a:r>
            <a:r>
              <a:rPr lang="en-GB" sz="2400" dirty="0" smtClean="0"/>
              <a:t> </a:t>
            </a:r>
            <a:r>
              <a:rPr lang="en-GB" sz="2400" dirty="0" err="1" smtClean="0"/>
              <a:t>limetekelezwa</a:t>
            </a:r>
            <a:r>
              <a:rPr lang="en-GB" sz="2400" dirty="0" smtClean="0"/>
              <a:t> </a:t>
            </a:r>
            <a:r>
              <a:rPr lang="en-GB" sz="2400" dirty="0" err="1" smtClean="0"/>
              <a:t>kwa</a:t>
            </a:r>
            <a:r>
              <a:rPr lang="en-GB" sz="2400" dirty="0" smtClean="0"/>
              <a:t> </a:t>
            </a:r>
            <a:r>
              <a:rPr lang="en-GB" sz="2400" dirty="0" err="1" smtClean="0"/>
              <a:t>kiasi,na</a:t>
            </a:r>
            <a:r>
              <a:rPr lang="en-GB" sz="2400" dirty="0" smtClean="0"/>
              <a:t> </a:t>
            </a:r>
            <a:r>
              <a:rPr lang="en-GB" sz="2400" dirty="0" err="1" smtClean="0"/>
              <a:t>tayari</a:t>
            </a:r>
            <a:r>
              <a:rPr lang="en-GB" sz="2400" dirty="0" smtClean="0"/>
              <a:t> </a:t>
            </a:r>
            <a:r>
              <a:rPr lang="en-GB" sz="2400" dirty="0" err="1" smtClean="0"/>
              <a:t>maabara</a:t>
            </a:r>
            <a:r>
              <a:rPr lang="en-GB" sz="2400" dirty="0" smtClean="0"/>
              <a:t> 6 </a:t>
            </a:r>
            <a:r>
              <a:rPr lang="en-GB" sz="2400" dirty="0" err="1" smtClean="0"/>
              <a:t>kati</a:t>
            </a:r>
            <a:r>
              <a:rPr lang="en-GB" sz="2400" dirty="0" smtClean="0"/>
              <a:t> </a:t>
            </a:r>
            <a:r>
              <a:rPr lang="en-GB" sz="2400" dirty="0" err="1" smtClean="0"/>
              <a:t>ya</a:t>
            </a:r>
            <a:r>
              <a:rPr lang="en-GB" sz="2400" dirty="0" smtClean="0"/>
              <a:t> </a:t>
            </a:r>
            <a:r>
              <a:rPr lang="en-GB" sz="2400" dirty="0" err="1" smtClean="0"/>
              <a:t>maabara</a:t>
            </a:r>
            <a:r>
              <a:rPr lang="en-GB" sz="2400" dirty="0" smtClean="0"/>
              <a:t> 72 </a:t>
            </a:r>
            <a:r>
              <a:rPr lang="en-GB" sz="2400" dirty="0" err="1" smtClean="0"/>
              <a:t>zinazohitajika</a:t>
            </a:r>
            <a:r>
              <a:rPr lang="en-GB" sz="2400" dirty="0" smtClean="0"/>
              <a:t> </a:t>
            </a:r>
            <a:r>
              <a:rPr lang="en-GB" sz="2400" dirty="0" err="1" smtClean="0"/>
              <a:t>zimekamilika</a:t>
            </a:r>
            <a:r>
              <a:rPr lang="en-GB" sz="2400" dirty="0" smtClean="0"/>
              <a:t> </a:t>
            </a:r>
            <a:r>
              <a:rPr lang="en-GB" sz="2400" dirty="0" err="1" smtClean="0"/>
              <a:t>kwa</a:t>
            </a:r>
            <a:r>
              <a:rPr lang="en-GB" sz="2400" dirty="0" smtClean="0"/>
              <a:t> </a:t>
            </a:r>
            <a:r>
              <a:rPr lang="en-GB" sz="2400" dirty="0" err="1" smtClean="0"/>
              <a:t>idadi</a:t>
            </a:r>
            <a:r>
              <a:rPr lang="en-GB" sz="2400" dirty="0" smtClean="0"/>
              <a:t> </a:t>
            </a:r>
            <a:r>
              <a:rPr lang="en-GB" sz="2400" dirty="0" err="1" smtClean="0"/>
              <a:t>ya</a:t>
            </a:r>
            <a:r>
              <a:rPr lang="en-GB" sz="2400" dirty="0" smtClean="0"/>
              <a:t> </a:t>
            </a:r>
            <a:r>
              <a:rPr lang="en-GB" sz="2400" dirty="0" err="1" smtClean="0"/>
              <a:t>vyumba</a:t>
            </a:r>
            <a:r>
              <a:rPr lang="en-GB" sz="2400" dirty="0" smtClean="0"/>
              <a:t> </a:t>
            </a:r>
            <a:r>
              <a:rPr lang="en-GB" sz="2400" dirty="0" err="1" smtClean="0"/>
              <a:t>viwili</a:t>
            </a:r>
            <a:r>
              <a:rPr lang="en-GB" sz="2400" dirty="0" smtClean="0"/>
              <a:t>  </a:t>
            </a:r>
            <a:r>
              <a:rPr lang="en-GB" sz="2400" dirty="0" err="1" smtClean="0"/>
              <a:t>na</a:t>
            </a:r>
            <a:r>
              <a:rPr lang="en-GB" sz="2400" dirty="0" smtClean="0"/>
              <a:t> </a:t>
            </a:r>
            <a:r>
              <a:rPr lang="en-GB" sz="2400" dirty="0" err="1" smtClean="0"/>
              <a:t>zinatumika</a:t>
            </a:r>
            <a:r>
              <a:rPr lang="en-GB" sz="2400" dirty="0" smtClean="0"/>
              <a:t>.</a:t>
            </a:r>
            <a:r>
              <a:rPr lang="en-US" sz="2400" dirty="0" smtClean="0"/>
              <a:t/>
            </a:r>
            <a:br>
              <a:rPr lang="en-US" sz="2400" dirty="0" smtClean="0"/>
            </a:br>
            <a:r>
              <a:rPr lang="en-GB" sz="2400" dirty="0" err="1" smtClean="0"/>
              <a:t>Idara</a:t>
            </a:r>
            <a:r>
              <a:rPr lang="en-GB" sz="2400" dirty="0" smtClean="0"/>
              <a:t> </a:t>
            </a:r>
            <a:r>
              <a:rPr lang="en-GB" sz="2400" dirty="0" err="1" smtClean="0"/>
              <a:t>kwa</a:t>
            </a:r>
            <a:r>
              <a:rPr lang="en-GB" sz="2400" dirty="0" smtClean="0"/>
              <a:t> </a:t>
            </a:r>
            <a:r>
              <a:rPr lang="en-GB" sz="2400" dirty="0" err="1" smtClean="0"/>
              <a:t>kushirikiano</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wa</a:t>
            </a:r>
            <a:r>
              <a:rPr lang="en-GB" sz="2400" dirty="0" smtClean="0"/>
              <a:t> </a:t>
            </a:r>
            <a:r>
              <a:rPr lang="en-GB" sz="2400" dirty="0" err="1" smtClean="0"/>
              <a:t>Haki</a:t>
            </a:r>
            <a:r>
              <a:rPr lang="en-GB" sz="2400" dirty="0" smtClean="0"/>
              <a:t> </a:t>
            </a:r>
            <a:r>
              <a:rPr lang="en-GB" sz="2400" dirty="0" err="1" smtClean="0"/>
              <a:t>Elimu</a:t>
            </a:r>
            <a:r>
              <a:rPr lang="en-GB" sz="2400" dirty="0" smtClean="0"/>
              <a:t> </a:t>
            </a:r>
            <a:r>
              <a:rPr lang="en-GB" sz="2400" dirty="0" err="1" smtClean="0"/>
              <a:t>walifanya</a:t>
            </a:r>
            <a:r>
              <a:rPr lang="en-GB" sz="2400" dirty="0" smtClean="0"/>
              <a:t> </a:t>
            </a:r>
            <a:r>
              <a:rPr lang="en-GB" sz="2400" dirty="0" err="1" smtClean="0"/>
              <a:t>kikao</a:t>
            </a:r>
            <a:r>
              <a:rPr lang="en-GB" sz="2400" dirty="0" smtClean="0"/>
              <a:t> cha </a:t>
            </a:r>
            <a:r>
              <a:rPr lang="en-GB" sz="2400" dirty="0" err="1" smtClean="0"/>
              <a:t>pamoja</a:t>
            </a:r>
            <a:r>
              <a:rPr lang="en-GB" sz="2400" dirty="0" smtClean="0"/>
              <a:t> </a:t>
            </a:r>
            <a:r>
              <a:rPr lang="en-GB" sz="2400" dirty="0" err="1" smtClean="0"/>
              <a:t>kilichowaweka</a:t>
            </a:r>
            <a:r>
              <a:rPr lang="en-GB" sz="2400" dirty="0" smtClean="0"/>
              <a:t> </a:t>
            </a:r>
            <a:r>
              <a:rPr lang="en-GB" sz="2400" dirty="0" err="1" smtClean="0"/>
              <a:t>pamoja</a:t>
            </a:r>
            <a:r>
              <a:rPr lang="en-GB" sz="2400" dirty="0" smtClean="0"/>
              <a:t> </a:t>
            </a:r>
            <a:r>
              <a:rPr lang="en-GB" sz="2400" dirty="0" err="1" smtClean="0"/>
              <a:t>wadau</a:t>
            </a:r>
            <a:r>
              <a:rPr lang="en-GB" sz="2400" dirty="0" smtClean="0"/>
              <a:t> </a:t>
            </a:r>
            <a:r>
              <a:rPr lang="en-GB" sz="2400" dirty="0" err="1" smtClean="0"/>
              <a:t>wote</a:t>
            </a:r>
            <a:r>
              <a:rPr lang="en-GB" sz="2400" dirty="0" smtClean="0"/>
              <a:t> </a:t>
            </a:r>
            <a:r>
              <a:rPr lang="en-GB" sz="2400" dirty="0" err="1" smtClean="0"/>
              <a:t>kama</a:t>
            </a:r>
            <a:r>
              <a:rPr lang="en-GB" sz="2400" dirty="0" smtClean="0"/>
              <a:t> </a:t>
            </a:r>
            <a:r>
              <a:rPr lang="en-GB" sz="2400" dirty="0" err="1" smtClean="0"/>
              <a:t>Waratibu</a:t>
            </a:r>
            <a:r>
              <a:rPr lang="en-GB" sz="2400" dirty="0" smtClean="0"/>
              <a:t>, </a:t>
            </a:r>
            <a:r>
              <a:rPr lang="en-GB" sz="2400" dirty="0" err="1" smtClean="0"/>
              <a:t>Walimu</a:t>
            </a:r>
            <a:r>
              <a:rPr lang="en-GB" sz="2400" dirty="0" smtClean="0"/>
              <a:t> </a:t>
            </a:r>
            <a:r>
              <a:rPr lang="en-GB" sz="2400" dirty="0" err="1" smtClean="0"/>
              <a:t>wakuu</a:t>
            </a:r>
            <a:r>
              <a:rPr lang="en-GB" sz="2400" dirty="0" smtClean="0"/>
              <a:t> </a:t>
            </a:r>
            <a:r>
              <a:rPr lang="en-GB" sz="2400" dirty="0" err="1" smtClean="0"/>
              <a:t>na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Madiwani</a:t>
            </a:r>
            <a:r>
              <a:rPr lang="en-GB" sz="2400" dirty="0" smtClean="0"/>
              <a:t> </a:t>
            </a:r>
            <a:r>
              <a:rPr lang="en-GB" sz="2400" dirty="0" err="1" smtClean="0"/>
              <a:t>wa</a:t>
            </a:r>
            <a:r>
              <a:rPr lang="en-GB" sz="2400" dirty="0" smtClean="0"/>
              <a:t> </a:t>
            </a:r>
            <a:r>
              <a:rPr lang="en-GB" sz="2400" dirty="0" err="1" smtClean="0"/>
              <a:t>kata</a:t>
            </a:r>
            <a:r>
              <a:rPr lang="en-GB" sz="2400" dirty="0" smtClean="0"/>
              <a:t> </a:t>
            </a:r>
            <a:r>
              <a:rPr lang="en-GB" sz="2400" dirty="0" err="1" smtClean="0"/>
              <a:t>za</a:t>
            </a:r>
            <a:r>
              <a:rPr lang="en-GB" sz="2400" dirty="0" smtClean="0"/>
              <a:t> </a:t>
            </a:r>
            <a:r>
              <a:rPr lang="en-GB" sz="2400" dirty="0" err="1" smtClean="0"/>
              <a:t>Pwaga,na</a:t>
            </a:r>
            <a:r>
              <a:rPr lang="en-GB" sz="2400" dirty="0" smtClean="0"/>
              <a:t> </a:t>
            </a:r>
            <a:r>
              <a:rPr lang="en-GB" sz="2400" dirty="0" err="1" smtClean="0"/>
              <a:t>Vinghawe</a:t>
            </a:r>
            <a:r>
              <a:rPr lang="en-GB" sz="2400" dirty="0" smtClean="0"/>
              <a:t> </a:t>
            </a:r>
            <a:r>
              <a:rPr lang="en-GB" sz="2400" dirty="0" err="1" smtClean="0"/>
              <a:t>mwezi</a:t>
            </a:r>
            <a:r>
              <a:rPr lang="en-GB" sz="2400" dirty="0" smtClean="0"/>
              <a:t> April  2017,na </a:t>
            </a:r>
            <a:r>
              <a:rPr lang="en-GB" sz="2400" dirty="0" err="1" smtClean="0"/>
              <a:t>baadae</a:t>
            </a:r>
            <a:r>
              <a:rPr lang="en-GB" sz="2400" dirty="0" smtClean="0"/>
              <a:t> </a:t>
            </a:r>
            <a:r>
              <a:rPr lang="en-GB" sz="2400" dirty="0" err="1" smtClean="0"/>
              <a:t>mwezi</a:t>
            </a:r>
            <a:r>
              <a:rPr lang="en-GB" sz="2400" dirty="0" smtClean="0"/>
              <a:t> </a:t>
            </a:r>
            <a:r>
              <a:rPr lang="en-GB" sz="2400" dirty="0" err="1" smtClean="0"/>
              <a:t>Novemba</a:t>
            </a:r>
            <a:r>
              <a:rPr lang="en-GB" sz="2400" dirty="0" smtClean="0"/>
              <a:t> </a:t>
            </a:r>
            <a:r>
              <a:rPr lang="en-GB" sz="2400" dirty="0" err="1" smtClean="0"/>
              <a:t>Idara</a:t>
            </a:r>
            <a:r>
              <a:rPr lang="en-GB" sz="2400" dirty="0" smtClean="0"/>
              <a:t> </a:t>
            </a:r>
            <a:r>
              <a:rPr lang="en-GB" sz="2400" dirty="0" err="1" smtClean="0"/>
              <a:t>kwa</a:t>
            </a:r>
            <a:r>
              <a:rPr lang="en-GB" sz="2400" dirty="0" smtClean="0"/>
              <a:t> </a:t>
            </a:r>
            <a:r>
              <a:rPr lang="en-GB" sz="2400" dirty="0" err="1" smtClean="0"/>
              <a:t>kushiriana</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wa</a:t>
            </a:r>
            <a:r>
              <a:rPr lang="en-GB" sz="2400" dirty="0" smtClean="0"/>
              <a:t> </a:t>
            </a:r>
            <a:r>
              <a:rPr lang="en-GB" sz="2400" dirty="0" err="1" smtClean="0"/>
              <a:t>Haki</a:t>
            </a:r>
            <a:r>
              <a:rPr lang="en-GB" sz="2400" dirty="0" smtClean="0"/>
              <a:t> </a:t>
            </a:r>
            <a:r>
              <a:rPr lang="en-GB" sz="2400" dirty="0" err="1" smtClean="0"/>
              <a:t>Elimu</a:t>
            </a:r>
            <a:r>
              <a:rPr lang="en-GB" sz="2400" dirty="0" smtClean="0"/>
              <a:t>, </a:t>
            </a:r>
            <a:r>
              <a:rPr lang="en-GB" sz="2400" dirty="0" err="1" smtClean="0"/>
              <a:t>ikaendesha</a:t>
            </a:r>
            <a:r>
              <a:rPr lang="en-GB" sz="2400" dirty="0" smtClean="0"/>
              <a:t> </a:t>
            </a:r>
            <a:r>
              <a:rPr lang="en-GB" sz="2400" dirty="0" err="1" smtClean="0"/>
              <a:t>kikao</a:t>
            </a:r>
            <a:r>
              <a:rPr lang="en-GB" sz="2400" dirty="0" smtClean="0"/>
              <a:t> cha  </a:t>
            </a:r>
            <a:r>
              <a:rPr lang="en-GB" sz="2400" dirty="0" err="1" smtClean="0"/>
              <a:t>Wazazi</a:t>
            </a:r>
            <a:r>
              <a:rPr lang="en-GB" sz="2400" dirty="0" smtClean="0"/>
              <a:t> </a:t>
            </a:r>
            <a:r>
              <a:rPr lang="en-GB" sz="2400" dirty="0" err="1" smtClean="0"/>
              <a:t>na</a:t>
            </a:r>
            <a:r>
              <a:rPr lang="en-GB" sz="2400" dirty="0" smtClean="0"/>
              <a:t> </a:t>
            </a:r>
            <a:r>
              <a:rPr lang="en-GB" sz="2400" dirty="0" err="1" smtClean="0"/>
              <a:t>Walezi</a:t>
            </a:r>
            <a:r>
              <a:rPr lang="en-GB" sz="2400" dirty="0" smtClean="0"/>
              <a:t> </a:t>
            </a:r>
            <a:r>
              <a:rPr lang="en-GB" sz="2400" dirty="0" err="1" smtClean="0"/>
              <a:t>wa</a:t>
            </a:r>
            <a:r>
              <a:rPr lang="en-GB" sz="2400" dirty="0" smtClean="0"/>
              <a:t> </a:t>
            </a:r>
            <a:r>
              <a:rPr lang="en-GB" sz="2400" dirty="0" err="1" smtClean="0"/>
              <a:t>Wanafunzi</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Vinghawe</a:t>
            </a:r>
            <a:r>
              <a:rPr lang="en-GB" sz="2400" dirty="0" smtClean="0"/>
              <a:t> </a:t>
            </a:r>
            <a:r>
              <a:rPr lang="en-GB" sz="2400" dirty="0" err="1" smtClean="0"/>
              <a:t>na</a:t>
            </a:r>
            <a:r>
              <a:rPr lang="en-GB" sz="2400" dirty="0" smtClean="0"/>
              <a:t> </a:t>
            </a:r>
            <a:r>
              <a:rPr lang="en-GB" sz="2400" dirty="0" err="1" smtClean="0"/>
              <a:t>Diwani</a:t>
            </a:r>
            <a:r>
              <a:rPr lang="en-GB" sz="2400" dirty="0" smtClean="0"/>
              <a:t> </a:t>
            </a:r>
            <a:r>
              <a:rPr lang="en-GB" sz="2400" dirty="0" err="1" smtClean="0"/>
              <a:t>wa</a:t>
            </a:r>
            <a:r>
              <a:rPr lang="en-GB" sz="2400" dirty="0" smtClean="0"/>
              <a:t> </a:t>
            </a:r>
            <a:r>
              <a:rPr lang="en-GB" sz="2400" dirty="0" err="1" smtClean="0"/>
              <a:t>Kata</a:t>
            </a:r>
            <a:r>
              <a:rPr lang="en-GB" sz="2400" dirty="0" smtClean="0"/>
              <a:t> </a:t>
            </a:r>
            <a:r>
              <a:rPr lang="en-GB" sz="2400" dirty="0" err="1" smtClean="0"/>
              <a:t>ya</a:t>
            </a:r>
            <a:r>
              <a:rPr lang="en-GB" sz="2400" dirty="0" smtClean="0"/>
              <a:t> </a:t>
            </a:r>
            <a:r>
              <a:rPr lang="en-GB" sz="2400" dirty="0" err="1" smtClean="0"/>
              <a:t>Vinghawe</a:t>
            </a:r>
            <a:r>
              <a:rPr lang="en-GB" sz="2400" dirty="0" smtClean="0"/>
              <a:t> </a:t>
            </a:r>
            <a:r>
              <a:rPr lang="en-GB" sz="2400" dirty="0" err="1" smtClean="0"/>
              <a:t>ambapo</a:t>
            </a:r>
            <a:r>
              <a:rPr lang="en-GB" sz="2400" dirty="0" smtClean="0"/>
              <a:t> </a:t>
            </a:r>
            <a:r>
              <a:rPr lang="en-GB" sz="2400" dirty="0" err="1" smtClean="0"/>
              <a:t>elimu</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umuhimu</a:t>
            </a:r>
            <a:r>
              <a:rPr lang="en-GB" sz="2400" dirty="0" smtClean="0"/>
              <a:t> </a:t>
            </a:r>
            <a:r>
              <a:rPr lang="en-GB" sz="2400" dirty="0" err="1" smtClean="0"/>
              <a:t>wa</a:t>
            </a:r>
            <a:r>
              <a:rPr lang="en-GB" sz="2400" dirty="0" smtClean="0"/>
              <a:t> </a:t>
            </a:r>
            <a:r>
              <a:rPr lang="en-GB" sz="2400" dirty="0" err="1" smtClean="0"/>
              <a:t>Maabara</a:t>
            </a:r>
            <a:r>
              <a:rPr lang="en-GB" sz="2400" dirty="0" smtClean="0"/>
              <a:t> </a:t>
            </a:r>
            <a:r>
              <a:rPr lang="en-GB" sz="2400" dirty="0" err="1" smtClean="0"/>
              <a:t>na</a:t>
            </a:r>
            <a:r>
              <a:rPr lang="en-GB" sz="2400" dirty="0" smtClean="0"/>
              <a:t> </a:t>
            </a:r>
            <a:r>
              <a:rPr lang="en-GB" sz="2400" dirty="0" err="1" smtClean="0"/>
              <a:t>umuhimu</a:t>
            </a:r>
            <a:r>
              <a:rPr lang="en-GB" sz="2400" dirty="0" smtClean="0"/>
              <a:t> </a:t>
            </a:r>
            <a:r>
              <a:rPr lang="en-GB" sz="2400" dirty="0" err="1" smtClean="0"/>
              <a:t>wa</a:t>
            </a:r>
            <a:r>
              <a:rPr lang="en-GB" sz="2400" dirty="0" smtClean="0"/>
              <a:t> </a:t>
            </a:r>
            <a:r>
              <a:rPr lang="en-GB" sz="2400" dirty="0" err="1" smtClean="0"/>
              <a:t>uchangiaji</a:t>
            </a:r>
            <a:r>
              <a:rPr lang="en-GB" sz="2400" dirty="0" smtClean="0"/>
              <a:t> </a:t>
            </a:r>
            <a:r>
              <a:rPr lang="en-GB" sz="2400" dirty="0" err="1" smtClean="0"/>
              <a:t>wa</a:t>
            </a:r>
            <a:r>
              <a:rPr lang="en-GB" sz="2400" dirty="0" smtClean="0"/>
              <a:t> </a:t>
            </a:r>
            <a:r>
              <a:rPr lang="en-GB" sz="2400" dirty="0" err="1" smtClean="0"/>
              <a:t>Maabara</a:t>
            </a:r>
            <a:r>
              <a:rPr lang="en-GB" sz="2400" dirty="0" smtClean="0"/>
              <a:t> </a:t>
            </a:r>
            <a:r>
              <a:rPr lang="en-GB" sz="2400" dirty="0" err="1" smtClean="0"/>
              <a:t>ulitolewa</a:t>
            </a:r>
            <a:r>
              <a:rPr lang="en-GB" sz="2400" dirty="0" smtClean="0"/>
              <a:t> </a:t>
            </a:r>
            <a:r>
              <a:rPr lang="en-GB" sz="2400" dirty="0" err="1" smtClean="0"/>
              <a:t>kwa</a:t>
            </a:r>
            <a:r>
              <a:rPr lang="en-GB" sz="2400" dirty="0" smtClean="0"/>
              <a:t> </a:t>
            </a:r>
            <a:r>
              <a:rPr lang="en-GB" sz="2400" dirty="0" err="1" smtClean="0"/>
              <a:t>wananchi</a:t>
            </a:r>
            <a:r>
              <a:rPr lang="en-GB" sz="2400" dirty="0" smtClean="0"/>
              <a:t>. </a:t>
            </a:r>
            <a:r>
              <a:rPr lang="en-US" sz="2400" dirty="0" smtClean="0"/>
              <a:t/>
            </a:r>
            <a:br>
              <a:rPr lang="en-US" sz="2400" dirty="0" smtClean="0"/>
            </a:br>
            <a:r>
              <a:rPr lang="en-GB" sz="2400" dirty="0" err="1" smtClean="0"/>
              <a:t>Wadau</a:t>
            </a:r>
            <a:r>
              <a:rPr lang="en-GB" sz="2400" dirty="0" smtClean="0"/>
              <a:t> </a:t>
            </a:r>
            <a:r>
              <a:rPr lang="en-GB" sz="2400" dirty="0" err="1" smtClean="0"/>
              <a:t>wa</a:t>
            </a:r>
            <a:r>
              <a:rPr lang="en-GB" sz="2400" dirty="0" smtClean="0"/>
              <a:t> </a:t>
            </a:r>
            <a:r>
              <a:rPr lang="en-GB" sz="2400" dirty="0" err="1" smtClean="0"/>
              <a:t>Haki</a:t>
            </a:r>
            <a:r>
              <a:rPr lang="en-GB" sz="2400" dirty="0" smtClean="0"/>
              <a:t> </a:t>
            </a:r>
            <a:r>
              <a:rPr lang="en-GB" sz="2400" dirty="0" err="1" smtClean="0"/>
              <a:t>Elimu</a:t>
            </a:r>
            <a:r>
              <a:rPr lang="en-GB" sz="2400" dirty="0" smtClean="0"/>
              <a:t> </a:t>
            </a:r>
            <a:r>
              <a:rPr lang="en-GB" sz="2400" dirty="0" err="1" smtClean="0"/>
              <a:t>wa</a:t>
            </a:r>
            <a:r>
              <a:rPr lang="en-GB" sz="2400" dirty="0" smtClean="0"/>
              <a:t> </a:t>
            </a:r>
            <a:r>
              <a:rPr lang="en-GB" sz="2400" dirty="0" err="1" smtClean="0"/>
              <a:t>aliahidi</a:t>
            </a:r>
            <a:r>
              <a:rPr lang="en-GB" sz="2400" dirty="0" smtClean="0"/>
              <a:t> </a:t>
            </a:r>
            <a:r>
              <a:rPr lang="en-GB" sz="2400" dirty="0" err="1" smtClean="0"/>
              <a:t>kuchangia</a:t>
            </a:r>
            <a:r>
              <a:rPr lang="en-GB" sz="2400" dirty="0" smtClean="0"/>
              <a:t> </a:t>
            </a:r>
            <a:r>
              <a:rPr lang="en-GB" sz="2400" dirty="0" err="1" smtClean="0"/>
              <a:t>gharama</a:t>
            </a:r>
            <a:r>
              <a:rPr lang="en-GB" sz="2400" dirty="0" smtClean="0"/>
              <a:t> </a:t>
            </a:r>
            <a:r>
              <a:rPr lang="en-GB" sz="2400" dirty="0" err="1" smtClean="0"/>
              <a:t>za</a:t>
            </a:r>
            <a:r>
              <a:rPr lang="en-GB" sz="2400" dirty="0" smtClean="0"/>
              <a:t> </a:t>
            </a:r>
            <a:r>
              <a:rPr lang="en-GB" sz="2400" dirty="0" err="1" smtClean="0"/>
              <a:t>ujenzi</a:t>
            </a:r>
            <a:r>
              <a:rPr lang="en-GB" sz="2400" dirty="0" smtClean="0"/>
              <a:t> </a:t>
            </a:r>
            <a:r>
              <a:rPr lang="en-GB" sz="2400" dirty="0" err="1" smtClean="0"/>
              <a:t>wa</a:t>
            </a:r>
            <a:r>
              <a:rPr lang="en-GB" sz="2400" dirty="0" smtClean="0"/>
              <a:t> </a:t>
            </a:r>
            <a:r>
              <a:rPr lang="en-GB" sz="2400" dirty="0" err="1" smtClean="0"/>
              <a:t>vyumba</a:t>
            </a:r>
            <a:r>
              <a:rPr lang="en-GB" sz="2400" dirty="0" smtClean="0"/>
              <a:t> </a:t>
            </a:r>
            <a:r>
              <a:rPr lang="en-GB" sz="2400" dirty="0" err="1" smtClean="0"/>
              <a:t>vitatu</a:t>
            </a:r>
            <a:r>
              <a:rPr lang="en-GB" sz="2400" dirty="0" smtClean="0"/>
              <a:t> </a:t>
            </a:r>
            <a:r>
              <a:rPr lang="en-GB" sz="2400" dirty="0" err="1" smtClean="0"/>
              <a:t>vya</a:t>
            </a:r>
            <a:r>
              <a:rPr lang="en-GB" sz="2400" dirty="0" smtClean="0"/>
              <a:t> </a:t>
            </a:r>
            <a:r>
              <a:rPr lang="en-GB" sz="2400" dirty="0" err="1" smtClean="0"/>
              <a:t>maabara</a:t>
            </a:r>
            <a:r>
              <a:rPr lang="en-GB" sz="2400" dirty="0" smtClean="0"/>
              <a:t> </a:t>
            </a:r>
            <a:r>
              <a:rPr lang="en-GB" sz="2400" dirty="0" err="1" smtClean="0"/>
              <a:t>endapo</a:t>
            </a:r>
            <a:r>
              <a:rPr lang="en-GB" sz="2400" dirty="0" smtClean="0"/>
              <a:t> </a:t>
            </a:r>
            <a:r>
              <a:rPr lang="en-GB" sz="2400" dirty="0" err="1" smtClean="0"/>
              <a:t>wananchi</a:t>
            </a:r>
            <a:r>
              <a:rPr lang="en-GB" sz="2400" dirty="0" smtClean="0"/>
              <a:t> </a:t>
            </a:r>
            <a:r>
              <a:rPr lang="en-GB" sz="2400" dirty="0" err="1" smtClean="0"/>
              <a:t>watajitoa</a:t>
            </a:r>
            <a:r>
              <a:rPr lang="en-GB" sz="2400" dirty="0" smtClean="0"/>
              <a:t> </a:t>
            </a:r>
            <a:r>
              <a:rPr lang="en-GB" sz="2400" dirty="0" err="1" smtClean="0"/>
              <a:t>na</a:t>
            </a:r>
            <a:r>
              <a:rPr lang="en-GB" sz="2400" dirty="0" smtClean="0"/>
              <a:t> </a:t>
            </a:r>
            <a:r>
              <a:rPr lang="en-GB" sz="2400" dirty="0" err="1" smtClean="0"/>
              <a:t>kuanzisha</a:t>
            </a:r>
            <a:r>
              <a:rPr lang="en-GB" sz="2400" dirty="0" smtClean="0"/>
              <a:t>   </a:t>
            </a:r>
            <a:r>
              <a:rPr lang="en-GB" sz="2400" dirty="0" err="1" smtClean="0"/>
              <a:t>ujenzi</a:t>
            </a:r>
            <a:r>
              <a:rPr lang="en-GB" sz="2400" dirty="0" smtClean="0"/>
              <a:t> </a:t>
            </a:r>
            <a:r>
              <a:rPr lang="en-GB" sz="2400" dirty="0" err="1" smtClean="0"/>
              <a:t>huo</a:t>
            </a:r>
            <a:r>
              <a:rPr lang="en-GB" sz="2400" dirty="0" smtClean="0"/>
              <a:t>.</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GB" sz="2700" dirty="0" smtClean="0"/>
              <a:t/>
            </a:r>
            <a:br>
              <a:rPr lang="en-GB" sz="2700" dirty="0" smtClean="0"/>
            </a:br>
            <a:r>
              <a:rPr lang="en-GB" sz="2700" dirty="0" smtClean="0"/>
              <a:t/>
            </a:r>
            <a:br>
              <a:rPr lang="en-GB" sz="2700" dirty="0" smtClean="0"/>
            </a:br>
            <a:r>
              <a:rPr lang="en-GB" sz="2700" dirty="0" err="1" smtClean="0"/>
              <a:t>imeahidi</a:t>
            </a:r>
            <a:r>
              <a:rPr lang="en-GB" sz="2700" dirty="0" smtClean="0"/>
              <a:t> </a:t>
            </a:r>
            <a:r>
              <a:rPr lang="en-GB" sz="2700" dirty="0" err="1" smtClean="0"/>
              <a:t>bati</a:t>
            </a:r>
            <a:r>
              <a:rPr lang="en-GB" sz="2700" dirty="0" smtClean="0"/>
              <a:t> </a:t>
            </a:r>
            <a:r>
              <a:rPr lang="en-GB" sz="2700" dirty="0" err="1" smtClean="0"/>
              <a:t>za</a:t>
            </a:r>
            <a:r>
              <a:rPr lang="en-GB" sz="2700" dirty="0" smtClean="0"/>
              <a:t> </a:t>
            </a:r>
            <a:r>
              <a:rPr lang="en-GB" sz="2700" dirty="0" err="1" smtClean="0"/>
              <a:t>kukamilisha</a:t>
            </a:r>
            <a:r>
              <a:rPr lang="en-GB" sz="2700" dirty="0" smtClean="0"/>
              <a:t> </a:t>
            </a:r>
            <a:r>
              <a:rPr lang="en-GB" sz="2700" dirty="0" err="1" smtClean="0"/>
              <a:t>ujenzi</a:t>
            </a:r>
            <a:r>
              <a:rPr lang="en-GB" sz="2700" dirty="0" smtClean="0"/>
              <a:t> </a:t>
            </a:r>
            <a:r>
              <a:rPr lang="en-GB" sz="2700" dirty="0" err="1" smtClean="0"/>
              <a:t>huo,Idara</a:t>
            </a:r>
            <a:r>
              <a:rPr lang="en-GB" sz="2700" dirty="0" smtClean="0"/>
              <a:t> </a:t>
            </a:r>
            <a:r>
              <a:rPr lang="en-GB" sz="2700" dirty="0" err="1" smtClean="0"/>
              <a:t>kupitia</a:t>
            </a:r>
            <a:r>
              <a:rPr lang="en-GB" sz="2700" dirty="0" smtClean="0"/>
              <a:t> </a:t>
            </a:r>
            <a:r>
              <a:rPr lang="en-GB" sz="2700" dirty="0" err="1" smtClean="0"/>
              <a:t>kitengo</a:t>
            </a:r>
            <a:r>
              <a:rPr lang="en-GB" sz="2700" dirty="0" smtClean="0"/>
              <a:t> cha </a:t>
            </a:r>
            <a:r>
              <a:rPr lang="en-GB" sz="2700" dirty="0" err="1" smtClean="0"/>
              <a:t>Takwimu</a:t>
            </a:r>
            <a:r>
              <a:rPr lang="en-GB" sz="2700" dirty="0" smtClean="0"/>
              <a:t> </a:t>
            </a:r>
            <a:r>
              <a:rPr lang="en-GB" sz="2700" dirty="0" err="1" smtClean="0"/>
              <a:t>imeendelea</a:t>
            </a:r>
            <a:r>
              <a:rPr lang="en-GB" sz="2700" dirty="0" smtClean="0"/>
              <a:t> </a:t>
            </a:r>
            <a:r>
              <a:rPr lang="en-GB" sz="2700" dirty="0" err="1" smtClean="0"/>
              <a:t>kuratibu</a:t>
            </a:r>
            <a:r>
              <a:rPr lang="en-GB" sz="2700" dirty="0" smtClean="0"/>
              <a:t> </a:t>
            </a:r>
            <a:r>
              <a:rPr lang="en-GB" sz="2700" dirty="0" err="1" smtClean="0"/>
              <a:t>na</a:t>
            </a:r>
            <a:r>
              <a:rPr lang="en-GB" sz="2700" dirty="0" smtClean="0"/>
              <a:t> </a:t>
            </a:r>
            <a:r>
              <a:rPr lang="en-GB" sz="2700" dirty="0" err="1" smtClean="0"/>
              <a:t>kushauri</a:t>
            </a:r>
            <a:r>
              <a:rPr lang="en-GB" sz="2700" dirty="0" smtClean="0"/>
              <a:t> </a:t>
            </a:r>
            <a:r>
              <a:rPr lang="en-GB" sz="2700" dirty="0" err="1" smtClean="0"/>
              <a:t>umuhimu</a:t>
            </a:r>
            <a:r>
              <a:rPr lang="en-GB" sz="2700" dirty="0" smtClean="0"/>
              <a:t> </a:t>
            </a:r>
            <a:r>
              <a:rPr lang="en-GB" sz="2700" dirty="0" err="1" smtClean="0"/>
              <a:t>wa</a:t>
            </a:r>
            <a:r>
              <a:rPr lang="en-GB" sz="2700" dirty="0" smtClean="0"/>
              <a:t> </a:t>
            </a:r>
            <a:r>
              <a:rPr lang="en-GB" sz="2700" dirty="0" err="1" smtClean="0"/>
              <a:t>kukamilisha</a:t>
            </a:r>
            <a:r>
              <a:rPr lang="en-GB" sz="2700" dirty="0" smtClean="0"/>
              <a:t> </a:t>
            </a:r>
            <a:r>
              <a:rPr lang="en-GB" sz="2700" dirty="0" err="1" smtClean="0"/>
              <a:t>ujenzi</a:t>
            </a:r>
            <a:r>
              <a:rPr lang="en-GB" sz="2700" dirty="0" smtClean="0"/>
              <a:t> </a:t>
            </a:r>
            <a:r>
              <a:rPr lang="en-GB" sz="2700" dirty="0" err="1" smtClean="0"/>
              <a:t>wa</a:t>
            </a:r>
            <a:r>
              <a:rPr lang="en-GB" sz="2700" dirty="0" smtClean="0"/>
              <a:t> </a:t>
            </a:r>
            <a:r>
              <a:rPr lang="en-GB" sz="2700" dirty="0" err="1" smtClean="0"/>
              <a:t>vyumba</a:t>
            </a:r>
            <a:r>
              <a:rPr lang="en-GB" sz="2700" dirty="0" smtClean="0"/>
              <a:t> </a:t>
            </a:r>
            <a:r>
              <a:rPr lang="en-GB" sz="2700" dirty="0" err="1" smtClean="0"/>
              <a:t>vya</a:t>
            </a:r>
            <a:r>
              <a:rPr lang="en-GB" sz="2700" dirty="0" smtClean="0"/>
              <a:t> </a:t>
            </a:r>
            <a:r>
              <a:rPr lang="en-GB" sz="2700" dirty="0" err="1" smtClean="0"/>
              <a:t>Maabara</a:t>
            </a:r>
            <a:r>
              <a:rPr lang="en-GB" sz="2700" dirty="0" smtClean="0"/>
              <a:t> </a:t>
            </a:r>
            <a:r>
              <a:rPr lang="en-GB" sz="2700" dirty="0" err="1" smtClean="0"/>
              <a:t>kwani</a:t>
            </a:r>
            <a:r>
              <a:rPr lang="en-GB" sz="2700" dirty="0" smtClean="0"/>
              <a:t> </a:t>
            </a:r>
            <a:r>
              <a:rPr lang="en-GB" sz="2700" dirty="0" err="1" smtClean="0"/>
              <a:t>Serikali</a:t>
            </a:r>
            <a:r>
              <a:rPr lang="en-GB" sz="2700" dirty="0" smtClean="0"/>
              <a:t> </a:t>
            </a:r>
            <a:r>
              <a:rPr lang="en-GB" sz="2700" dirty="0" err="1" smtClean="0"/>
              <a:t>imetoa</a:t>
            </a:r>
            <a:r>
              <a:rPr lang="en-GB" sz="2700" dirty="0" smtClean="0"/>
              <a:t> </a:t>
            </a:r>
            <a:r>
              <a:rPr lang="en-GB" sz="2700" dirty="0" err="1" smtClean="0"/>
              <a:t>vifaa</a:t>
            </a:r>
            <a:r>
              <a:rPr lang="en-GB" sz="2700" dirty="0" smtClean="0"/>
              <a:t> </a:t>
            </a:r>
            <a:r>
              <a:rPr lang="en-GB" sz="2700" dirty="0" err="1" smtClean="0"/>
              <a:t>vyote</a:t>
            </a:r>
            <a:r>
              <a:rPr lang="en-GB" sz="2700" dirty="0" smtClean="0"/>
              <a:t> </a:t>
            </a:r>
            <a:r>
              <a:rPr lang="en-GB" sz="2700" dirty="0" err="1" smtClean="0"/>
              <a:t>vya</a:t>
            </a:r>
            <a:r>
              <a:rPr lang="en-GB" sz="2700" dirty="0" smtClean="0"/>
              <a:t> </a:t>
            </a:r>
            <a:r>
              <a:rPr lang="en-GB" sz="2700" dirty="0" err="1" smtClean="0"/>
              <a:t>Maabara</a:t>
            </a:r>
            <a:r>
              <a:rPr lang="en-GB" sz="2700" dirty="0" smtClean="0"/>
              <a:t> </a:t>
            </a:r>
            <a:r>
              <a:rPr lang="en-GB" sz="2700" dirty="0" err="1" smtClean="0"/>
              <a:t>kwa</a:t>
            </a:r>
            <a:r>
              <a:rPr lang="en-GB" sz="2700" dirty="0" smtClean="0"/>
              <a:t> </a:t>
            </a:r>
            <a:r>
              <a:rPr lang="en-GB" sz="2700" dirty="0" err="1" smtClean="0"/>
              <a:t>Shule</a:t>
            </a:r>
            <a:r>
              <a:rPr lang="en-GB" sz="2700" dirty="0" smtClean="0"/>
              <a:t> </a:t>
            </a:r>
            <a:r>
              <a:rPr lang="en-GB" sz="2700" dirty="0" err="1" smtClean="0"/>
              <a:t>zilizokamilisha</a:t>
            </a:r>
            <a:r>
              <a:rPr lang="en-GB" sz="2700" dirty="0" smtClean="0"/>
              <a:t> </a:t>
            </a:r>
            <a:r>
              <a:rPr lang="en-GB" sz="2700" dirty="0" err="1" smtClean="0"/>
              <a:t>ujenzi</a:t>
            </a:r>
            <a:r>
              <a:rPr lang="en-GB" sz="2700" dirty="0" smtClean="0"/>
              <a:t> </a:t>
            </a:r>
            <a:r>
              <a:rPr lang="en-GB" sz="2700" dirty="0" err="1" smtClean="0"/>
              <a:t>wa</a:t>
            </a:r>
            <a:r>
              <a:rPr lang="en-GB" sz="2700" dirty="0" smtClean="0"/>
              <a:t> </a:t>
            </a:r>
            <a:r>
              <a:rPr lang="en-GB" sz="2700" dirty="0" err="1" smtClean="0"/>
              <a:t>vyumba</a:t>
            </a:r>
            <a:r>
              <a:rPr lang="en-GB" sz="2700" dirty="0" smtClean="0"/>
              <a:t> </a:t>
            </a:r>
            <a:r>
              <a:rPr lang="en-GB" sz="2700" dirty="0" err="1" smtClean="0"/>
              <a:t>va</a:t>
            </a:r>
            <a:r>
              <a:rPr lang="en-GB" sz="2700" dirty="0" smtClean="0"/>
              <a:t> </a:t>
            </a:r>
            <a:r>
              <a:rPr lang="en-GB" sz="2700" dirty="0" err="1" smtClean="0"/>
              <a:t>Maabara</a:t>
            </a:r>
            <a:r>
              <a:rPr lang="en-GB" sz="2700" dirty="0" smtClean="0"/>
              <a:t>, </a:t>
            </a:r>
            <a:r>
              <a:rPr lang="en-GB" sz="2700" dirty="0" err="1" smtClean="0"/>
              <a:t>kwa</a:t>
            </a:r>
            <a:r>
              <a:rPr lang="en-GB" sz="2700" dirty="0" smtClean="0"/>
              <a:t> </a:t>
            </a:r>
            <a:r>
              <a:rPr lang="en-GB" sz="2700" dirty="0" err="1" smtClean="0"/>
              <a:t>shule</a:t>
            </a:r>
            <a:r>
              <a:rPr lang="en-GB" sz="2700" dirty="0" smtClean="0"/>
              <a:t> </a:t>
            </a:r>
            <a:r>
              <a:rPr lang="en-GB" sz="2700" dirty="0" err="1" smtClean="0"/>
              <a:t>zote</a:t>
            </a:r>
            <a:r>
              <a:rPr lang="en-GB" sz="2700" dirty="0" smtClean="0"/>
              <a:t> </a:t>
            </a:r>
            <a:r>
              <a:rPr lang="en-GB" sz="2700" dirty="0" err="1" smtClean="0"/>
              <a:t>Nchini</a:t>
            </a:r>
            <a:r>
              <a:rPr lang="en-GB" sz="2700" dirty="0" smtClean="0"/>
              <a:t> </a:t>
            </a:r>
            <a:r>
              <a:rPr lang="en-GB" sz="2700" dirty="0" err="1" smtClean="0"/>
              <a:t>hii</a:t>
            </a:r>
            <a:r>
              <a:rPr lang="en-GB" sz="2700" dirty="0" smtClean="0"/>
              <a:t> </a:t>
            </a:r>
            <a:r>
              <a:rPr lang="en-GB" sz="2700" dirty="0" err="1" smtClean="0"/>
              <a:t>imekuwa</a:t>
            </a:r>
            <a:r>
              <a:rPr lang="en-GB" sz="2700" dirty="0" smtClean="0"/>
              <a:t> </a:t>
            </a:r>
            <a:r>
              <a:rPr lang="en-GB" sz="2700" dirty="0" err="1" smtClean="0"/>
              <a:t>chachu</a:t>
            </a:r>
            <a:r>
              <a:rPr lang="en-GB" sz="2700" dirty="0" smtClean="0"/>
              <a:t> </a:t>
            </a:r>
            <a:r>
              <a:rPr lang="en-GB" sz="2700" dirty="0" err="1" smtClean="0"/>
              <a:t>na</a:t>
            </a:r>
            <a:r>
              <a:rPr lang="en-GB" sz="2700" dirty="0" smtClean="0"/>
              <a:t> </a:t>
            </a:r>
            <a:r>
              <a:rPr lang="en-GB" sz="2700" dirty="0" err="1" smtClean="0"/>
              <a:t>ndio</a:t>
            </a:r>
            <a:r>
              <a:rPr lang="en-GB" sz="2700" dirty="0" smtClean="0"/>
              <a:t> </a:t>
            </a:r>
            <a:r>
              <a:rPr lang="en-GB" sz="2700" dirty="0" err="1" smtClean="0"/>
              <a:t>njia</a:t>
            </a:r>
            <a:r>
              <a:rPr lang="en-GB" sz="2700" dirty="0" smtClean="0"/>
              <a:t> </a:t>
            </a:r>
            <a:r>
              <a:rPr lang="en-GB" sz="2700" dirty="0" err="1" smtClean="0"/>
              <a:t>kuu</a:t>
            </a:r>
            <a:r>
              <a:rPr lang="en-GB" sz="2700" dirty="0" smtClean="0"/>
              <a:t> </a:t>
            </a:r>
            <a:r>
              <a:rPr lang="en-GB" sz="2700" dirty="0" err="1" smtClean="0"/>
              <a:t>ambayo</a:t>
            </a:r>
            <a:r>
              <a:rPr lang="en-GB" sz="2700" dirty="0" smtClean="0"/>
              <a:t> </a:t>
            </a:r>
            <a:r>
              <a:rPr lang="en-GB" sz="2700" dirty="0" err="1" smtClean="0"/>
              <a:t>imeendelea</a:t>
            </a:r>
            <a:r>
              <a:rPr lang="en-GB" sz="2700" dirty="0" smtClean="0"/>
              <a:t> </a:t>
            </a:r>
            <a:r>
              <a:rPr lang="en-GB" sz="2700" dirty="0" err="1" smtClean="0"/>
              <a:t>kutumika</a:t>
            </a:r>
            <a:r>
              <a:rPr lang="en-GB" sz="2700" dirty="0" smtClean="0"/>
              <a:t> </a:t>
            </a:r>
            <a:r>
              <a:rPr lang="en-GB" sz="2700" dirty="0" err="1" smtClean="0"/>
              <a:t>kuhamasisha</a:t>
            </a:r>
            <a:r>
              <a:rPr lang="en-GB" sz="2700" dirty="0" smtClean="0"/>
              <a:t> </a:t>
            </a:r>
            <a:r>
              <a:rPr lang="en-GB" sz="2700" dirty="0" err="1" smtClean="0"/>
              <a:t>ujenzi</a:t>
            </a:r>
            <a:r>
              <a:rPr lang="en-GB" sz="2700" dirty="0" smtClean="0"/>
              <a:t> </a:t>
            </a:r>
            <a:r>
              <a:rPr lang="en-GB" sz="2700" dirty="0" err="1" smtClean="0"/>
              <a:t>wa</a:t>
            </a:r>
            <a:r>
              <a:rPr lang="en-GB" sz="2700" dirty="0" smtClean="0"/>
              <a:t> </a:t>
            </a:r>
            <a:r>
              <a:rPr lang="en-GB" sz="2700" dirty="0" err="1" smtClean="0"/>
              <a:t>Maabara</a:t>
            </a:r>
            <a:r>
              <a:rPr lang="en-GB" sz="2700" dirty="0" smtClean="0"/>
              <a:t>  </a:t>
            </a:r>
            <a:r>
              <a:rPr lang="en-GB" sz="2700" dirty="0" err="1" smtClean="0"/>
              <a:t>kwani</a:t>
            </a:r>
            <a:r>
              <a:rPr lang="en-GB" sz="2700" dirty="0" smtClean="0"/>
              <a:t> pale </a:t>
            </a:r>
            <a:r>
              <a:rPr lang="en-GB" sz="2700" dirty="0" err="1" smtClean="0"/>
              <a:t>ujenzi</a:t>
            </a:r>
            <a:r>
              <a:rPr lang="en-GB" sz="2700" dirty="0" smtClean="0"/>
              <a:t> </a:t>
            </a:r>
            <a:r>
              <a:rPr lang="en-GB" sz="2700" dirty="0" err="1" smtClean="0"/>
              <a:t>unapo</a:t>
            </a:r>
            <a:r>
              <a:rPr lang="en-GB" sz="2700" dirty="0" smtClean="0"/>
              <a:t> </a:t>
            </a:r>
            <a:r>
              <a:rPr lang="en-GB" sz="2700" dirty="0" err="1" smtClean="0"/>
              <a:t>kamilika</a:t>
            </a:r>
            <a:r>
              <a:rPr lang="en-GB" sz="2700" dirty="0" smtClean="0"/>
              <a:t> </a:t>
            </a:r>
            <a:r>
              <a:rPr lang="en-GB" sz="2700" dirty="0" err="1" smtClean="0"/>
              <a:t>Serikali</a:t>
            </a:r>
            <a:r>
              <a:rPr lang="en-GB" sz="2700" dirty="0" smtClean="0"/>
              <a:t> </a:t>
            </a:r>
            <a:r>
              <a:rPr lang="en-GB" sz="2700" dirty="0" err="1" smtClean="0"/>
              <a:t>inatoa</a:t>
            </a:r>
            <a:r>
              <a:rPr lang="en-GB" sz="2700" dirty="0" smtClean="0"/>
              <a:t> </a:t>
            </a:r>
            <a:r>
              <a:rPr lang="en-GB" sz="2700" dirty="0" err="1" smtClean="0"/>
              <a:t>vifaa</a:t>
            </a:r>
            <a:r>
              <a:rPr lang="en-GB" sz="2700" dirty="0" smtClean="0"/>
              <a:t> </a:t>
            </a:r>
            <a:r>
              <a:rPr lang="en-GB" sz="2700" dirty="0" err="1" smtClean="0"/>
              <a:t>vyote</a:t>
            </a:r>
            <a:r>
              <a:rPr lang="en-GB" sz="2700" dirty="0" smtClean="0"/>
              <a:t> </a:t>
            </a:r>
            <a:r>
              <a:rPr lang="en-GB" sz="2700" dirty="0" err="1" smtClean="0"/>
              <a:t>na</a:t>
            </a:r>
            <a:r>
              <a:rPr lang="en-GB" sz="2700" dirty="0" smtClean="0"/>
              <a:t> </a:t>
            </a:r>
            <a:r>
              <a:rPr lang="en-GB" sz="2700" dirty="0" err="1" smtClean="0"/>
              <a:t>kupunguza</a:t>
            </a:r>
            <a:r>
              <a:rPr lang="en-GB" sz="2700" dirty="0" smtClean="0"/>
              <a:t> </a:t>
            </a:r>
            <a:r>
              <a:rPr lang="en-GB" sz="2700" dirty="0" err="1" smtClean="0"/>
              <a:t>gharama</a:t>
            </a:r>
            <a:r>
              <a:rPr lang="en-GB" sz="2700" dirty="0" smtClean="0"/>
              <a:t> </a:t>
            </a:r>
            <a:r>
              <a:rPr lang="en-GB" sz="2700" dirty="0" err="1" smtClean="0"/>
              <a:t>ya</a:t>
            </a:r>
            <a:r>
              <a:rPr lang="en-GB" sz="2700" dirty="0" smtClean="0"/>
              <a:t> </a:t>
            </a:r>
            <a:r>
              <a:rPr lang="en-GB" sz="2700" dirty="0" err="1" smtClean="0"/>
              <a:t>ununzi</a:t>
            </a:r>
            <a:r>
              <a:rPr lang="en-GB" sz="2700" dirty="0" smtClean="0"/>
              <a:t> </a:t>
            </a:r>
            <a:r>
              <a:rPr lang="en-GB" sz="2700" dirty="0" err="1" smtClean="0"/>
              <a:t>wa</a:t>
            </a:r>
            <a:r>
              <a:rPr lang="en-GB" sz="2700" dirty="0" smtClean="0"/>
              <a:t> </a:t>
            </a:r>
            <a:r>
              <a:rPr lang="en-GB" sz="2700" dirty="0" err="1" smtClean="0"/>
              <a:t>vifaa</a:t>
            </a:r>
            <a:r>
              <a:rPr lang="en-GB" sz="2700" dirty="0" smtClean="0"/>
              <a:t> </a:t>
            </a:r>
            <a:r>
              <a:rPr lang="en-GB" sz="2700" dirty="0" err="1" smtClean="0"/>
              <a:t>kwa</a:t>
            </a:r>
            <a:r>
              <a:rPr lang="en-GB" sz="2700" dirty="0" smtClean="0"/>
              <a:t> </a:t>
            </a:r>
            <a:r>
              <a:rPr lang="en-GB" sz="2700" dirty="0" err="1" smtClean="0"/>
              <a:t>kiasi</a:t>
            </a:r>
            <a:r>
              <a:rPr lang="en-GB" sz="2700" dirty="0" smtClean="0"/>
              <a:t> </a:t>
            </a:r>
            <a:r>
              <a:rPr lang="en-GB" sz="2700" dirty="0" err="1" smtClean="0"/>
              <a:t>kikubwa</a:t>
            </a:r>
            <a:r>
              <a:rPr lang="en-GB" sz="2700" dirty="0" smtClean="0"/>
              <a:t> </a:t>
            </a:r>
            <a:r>
              <a:rPr lang="en-GB" sz="2700" dirty="0" err="1" smtClean="0"/>
              <a:t>sana</a:t>
            </a:r>
            <a:r>
              <a:rPr lang="en-GB" sz="2700" dirty="0" smtClean="0"/>
              <a:t>.</a:t>
            </a:r>
            <a:r>
              <a:rPr lang="en-GB" sz="2800" dirty="0" smtClean="0"/>
              <a:t>                </a:t>
            </a:r>
            <a:br>
              <a:rPr lang="en-GB" sz="2800" dirty="0" smtClean="0"/>
            </a:br>
            <a:r>
              <a:rPr lang="en-GB" sz="2800" dirty="0" err="1" smtClean="0"/>
              <a:t>Jedwali</a:t>
            </a:r>
            <a:r>
              <a:rPr lang="en-GB" sz="2800" dirty="0" smtClean="0"/>
              <a:t> </a:t>
            </a:r>
            <a:r>
              <a:rPr lang="en-GB" sz="2800" dirty="0" err="1" smtClean="0"/>
              <a:t>na</a:t>
            </a:r>
            <a:r>
              <a:rPr lang="en-GB" sz="2800" dirty="0" smtClean="0"/>
              <a:t> C  </a:t>
            </a:r>
            <a:r>
              <a:rPr lang="en-GB" sz="2800" dirty="0" err="1" smtClean="0"/>
              <a:t>hapo</a:t>
            </a:r>
            <a:r>
              <a:rPr lang="en-GB" sz="2800" dirty="0" smtClean="0"/>
              <a:t> </a:t>
            </a:r>
            <a:r>
              <a:rPr lang="en-GB" sz="2800" dirty="0" err="1" smtClean="0"/>
              <a:t>chini</a:t>
            </a:r>
            <a:r>
              <a:rPr lang="en-GB" sz="2800" dirty="0" smtClean="0"/>
              <a:t> </a:t>
            </a:r>
            <a:r>
              <a:rPr lang="en-GB" sz="2800" dirty="0" err="1" smtClean="0"/>
              <a:t>linaonesha</a:t>
            </a:r>
            <a:r>
              <a:rPr lang="en-GB" sz="2800" dirty="0" smtClean="0"/>
              <a:t> </a:t>
            </a:r>
            <a:r>
              <a:rPr lang="en-GB" sz="2800" dirty="0" err="1" smtClean="0"/>
              <a:t>shule</a:t>
            </a:r>
            <a:r>
              <a:rPr lang="en-GB" sz="2800" dirty="0" smtClean="0"/>
              <a:t> </a:t>
            </a:r>
            <a:r>
              <a:rPr lang="en-GB" sz="2800" dirty="0" err="1" smtClean="0"/>
              <a:t>zilizokamilisha</a:t>
            </a:r>
            <a:r>
              <a:rPr lang="en-GB" sz="2800" dirty="0" smtClean="0"/>
              <a:t> </a:t>
            </a:r>
            <a:r>
              <a:rPr lang="en-GB" sz="2800" dirty="0" err="1" smtClean="0"/>
              <a:t>maabara</a:t>
            </a:r>
            <a:r>
              <a:rPr lang="en-GB" sz="2800" dirty="0" smtClean="0"/>
              <a:t> </a:t>
            </a:r>
            <a:r>
              <a:rPr lang="en-GB" sz="2800" dirty="0" err="1" smtClean="0"/>
              <a:t>na</a:t>
            </a:r>
            <a:r>
              <a:rPr lang="en-GB" sz="2800" dirty="0" smtClean="0"/>
              <a:t>  </a:t>
            </a:r>
            <a:r>
              <a:rPr lang="en-GB" sz="2800" dirty="0" err="1" smtClean="0"/>
              <a:t>shule</a:t>
            </a:r>
            <a:r>
              <a:rPr lang="en-GB" sz="2800" dirty="0" smtClean="0"/>
              <a:t> </a:t>
            </a:r>
            <a:r>
              <a:rPr lang="en-GB" sz="2800" dirty="0" err="1" smtClean="0"/>
              <a:t>zilizopewa</a:t>
            </a:r>
            <a:r>
              <a:rPr lang="en-GB" sz="2800" dirty="0" smtClean="0"/>
              <a:t> </a:t>
            </a:r>
            <a:r>
              <a:rPr lang="en-GB" sz="2800" dirty="0" err="1" smtClean="0"/>
              <a:t>vifaa</a:t>
            </a:r>
            <a:r>
              <a:rPr lang="en-GB" sz="2800" dirty="0" smtClean="0"/>
              <a:t> </a:t>
            </a:r>
            <a:r>
              <a:rPr lang="en-GB" sz="2800" dirty="0" err="1" smtClean="0"/>
              <a:t>wakati</a:t>
            </a:r>
            <a:r>
              <a:rPr lang="en-GB" sz="2800" dirty="0" smtClean="0"/>
              <a:t> </a:t>
            </a:r>
            <a:r>
              <a:rPr lang="en-GB" sz="2800" dirty="0" err="1" smtClean="0"/>
              <a:t>jedwali</a:t>
            </a:r>
            <a:r>
              <a:rPr lang="en-GB" sz="2800" dirty="0" smtClean="0"/>
              <a:t> </a:t>
            </a:r>
            <a:r>
              <a:rPr lang="en-GB" sz="2800" dirty="0" err="1" smtClean="0"/>
              <a:t>na</a:t>
            </a:r>
            <a:r>
              <a:rPr lang="en-GB" sz="2800" dirty="0" smtClean="0"/>
              <a:t> D </a:t>
            </a:r>
            <a:r>
              <a:rPr lang="en-GB" sz="2800" dirty="0" err="1" smtClean="0"/>
              <a:t>linaonesha</a:t>
            </a:r>
            <a:r>
              <a:rPr lang="en-GB" sz="2800" dirty="0" smtClean="0"/>
              <a:t>  </a:t>
            </a:r>
            <a:r>
              <a:rPr lang="en-GB" sz="2800" dirty="0" err="1" smtClean="0"/>
              <a:t>hatua</a:t>
            </a:r>
            <a:r>
              <a:rPr lang="en-GB" sz="2800" dirty="0" smtClean="0"/>
              <a:t> </a:t>
            </a:r>
            <a:r>
              <a:rPr lang="en-GB" sz="2800" dirty="0" err="1" smtClean="0"/>
              <a:t>mbali</a:t>
            </a:r>
            <a:r>
              <a:rPr lang="en-GB" sz="2800" dirty="0" smtClean="0"/>
              <a:t> </a:t>
            </a:r>
            <a:r>
              <a:rPr lang="en-GB" sz="2800" dirty="0" err="1" smtClean="0"/>
              <a:t>mbali</a:t>
            </a:r>
            <a:r>
              <a:rPr lang="en-GB" sz="2800" dirty="0" smtClean="0"/>
              <a:t> </a:t>
            </a:r>
            <a:r>
              <a:rPr lang="en-GB" sz="2800" dirty="0" err="1" smtClean="0"/>
              <a:t>za</a:t>
            </a:r>
            <a:r>
              <a:rPr lang="en-GB" sz="2800" dirty="0" smtClean="0"/>
              <a:t> </a:t>
            </a:r>
            <a:r>
              <a:rPr lang="en-GB" sz="2800" dirty="0" err="1" smtClean="0"/>
              <a:t>ujenzi</a:t>
            </a:r>
            <a:r>
              <a:rPr lang="en-GB" sz="2800" dirty="0" smtClean="0"/>
              <a:t> </a:t>
            </a:r>
            <a:r>
              <a:rPr lang="en-GB" sz="2800" dirty="0" err="1" smtClean="0"/>
              <a:t>wa</a:t>
            </a:r>
            <a:r>
              <a:rPr lang="en-GB" sz="2800" dirty="0" smtClean="0"/>
              <a:t> </a:t>
            </a:r>
            <a:r>
              <a:rPr lang="en-GB" sz="2800" dirty="0" err="1" smtClean="0"/>
              <a:t>Maabara</a:t>
            </a:r>
            <a:r>
              <a:rPr lang="en-GB" sz="2800" dirty="0" smtClean="0"/>
              <a:t>  </a:t>
            </a:r>
            <a:r>
              <a:rPr lang="en-GB" sz="2800" dirty="0" err="1" smtClean="0"/>
              <a:t>zizofikiwa,katika</a:t>
            </a:r>
            <a:r>
              <a:rPr lang="en-GB" sz="2800" dirty="0" smtClean="0"/>
              <a:t> </a:t>
            </a:r>
            <a:r>
              <a:rPr lang="en-GB" sz="2800" dirty="0" err="1" smtClean="0"/>
              <a:t>kata</a:t>
            </a:r>
            <a:r>
              <a:rPr lang="en-GB" sz="2800" dirty="0" smtClean="0"/>
              <a:t> </a:t>
            </a:r>
            <a:r>
              <a:rPr lang="en-GB" sz="2800" dirty="0" err="1" smtClean="0"/>
              <a:t>zote</a:t>
            </a:r>
            <a:r>
              <a:rPr lang="en-GB" sz="2800" dirty="0" smtClean="0"/>
              <a:t> </a:t>
            </a:r>
            <a:r>
              <a:rPr lang="en-GB" sz="2800" dirty="0" err="1" smtClean="0"/>
              <a:t>wilaya</a:t>
            </a:r>
            <a:r>
              <a:rPr lang="en-GB" sz="2800" dirty="0" smtClean="0"/>
              <a:t> </a:t>
            </a:r>
            <a:r>
              <a:rPr lang="en-GB" sz="2800" dirty="0" err="1" smtClean="0"/>
              <a:t>ya</a:t>
            </a:r>
            <a:r>
              <a:rPr lang="en-GB" sz="2800" dirty="0" smtClean="0"/>
              <a:t> </a:t>
            </a:r>
            <a:r>
              <a:rPr lang="en-GB" sz="2800" dirty="0" err="1" smtClean="0"/>
              <a:t>mpwapwa</a:t>
            </a:r>
            <a:r>
              <a:rPr lang="en-GB" sz="2800" dirty="0" smtClean="0"/>
              <a:t> </a:t>
            </a:r>
            <a:r>
              <a:rPr lang="en-GB" sz="2800" dirty="0" err="1" smtClean="0"/>
              <a:t>na</a:t>
            </a:r>
            <a:r>
              <a:rPr lang="en-GB" sz="2800" dirty="0" smtClean="0"/>
              <a:t> </a:t>
            </a:r>
            <a:r>
              <a:rPr lang="en-GB" sz="2800" dirty="0" err="1" smtClean="0"/>
              <a:t>orodha</a:t>
            </a:r>
            <a:r>
              <a:rPr lang="en-GB" sz="2800" dirty="0" smtClean="0"/>
              <a:t> </a:t>
            </a:r>
            <a:r>
              <a:rPr lang="en-GB" sz="2800" dirty="0" err="1" smtClean="0"/>
              <a:t>ya</a:t>
            </a:r>
            <a:r>
              <a:rPr lang="en-GB" sz="2800" dirty="0" smtClean="0"/>
              <a:t> </a:t>
            </a:r>
            <a:r>
              <a:rPr lang="en-GB" sz="2800" dirty="0" err="1" smtClean="0"/>
              <a:t>shule</a:t>
            </a:r>
            <a:r>
              <a:rPr lang="en-GB" sz="2800" dirty="0" smtClean="0"/>
              <a:t> </a:t>
            </a:r>
            <a:r>
              <a:rPr lang="en-GB" sz="2800" dirty="0" err="1" smtClean="0"/>
              <a:t>zilizopata</a:t>
            </a:r>
            <a:r>
              <a:rPr lang="en-GB" sz="2800" dirty="0" smtClean="0"/>
              <a:t> </a:t>
            </a:r>
            <a:r>
              <a:rPr lang="en-GB" sz="2800" dirty="0" err="1" smtClean="0"/>
              <a:t>mgao</a:t>
            </a:r>
            <a:r>
              <a:rPr lang="en-GB" sz="2800" dirty="0" smtClean="0"/>
              <a:t> </a:t>
            </a:r>
            <a:r>
              <a:rPr lang="en-GB" sz="2800" dirty="0" err="1" smtClean="0"/>
              <a:t>wa</a:t>
            </a:r>
            <a:r>
              <a:rPr lang="en-GB" sz="2800" dirty="0" smtClean="0"/>
              <a:t> </a:t>
            </a:r>
            <a:r>
              <a:rPr lang="en-GB" sz="2800" dirty="0" err="1" smtClean="0"/>
              <a:t>vifaa</a:t>
            </a:r>
            <a:r>
              <a:rPr lang="en-GB" sz="2800" dirty="0" smtClean="0"/>
              <a:t> </a:t>
            </a:r>
            <a:r>
              <a:rPr lang="en-GB" sz="2800" dirty="0" err="1" smtClean="0"/>
              <a:t>vya</a:t>
            </a:r>
            <a:r>
              <a:rPr lang="en-GB" sz="2800" dirty="0" smtClean="0"/>
              <a:t> </a:t>
            </a:r>
            <a:r>
              <a:rPr lang="en-GB" sz="2800" dirty="0" err="1" smtClean="0"/>
              <a:t>maabara</a:t>
            </a:r>
            <a:r>
              <a:rPr lang="en-GB" sz="2800" dirty="0" smtClean="0"/>
              <a:t> </a:t>
            </a:r>
            <a:r>
              <a:rPr lang="en-GB" sz="2800" dirty="0" err="1" smtClean="0"/>
              <a:t>baada</a:t>
            </a:r>
            <a:r>
              <a:rPr lang="en-GB" sz="2800" dirty="0" smtClean="0"/>
              <a:t> </a:t>
            </a:r>
            <a:r>
              <a:rPr lang="en-GB" sz="2800" dirty="0" err="1" smtClean="0"/>
              <a:t>ya</a:t>
            </a:r>
            <a:r>
              <a:rPr lang="en-GB" sz="2800" dirty="0" smtClean="0"/>
              <a:t> </a:t>
            </a:r>
            <a:r>
              <a:rPr lang="en-GB" sz="2800" dirty="0" err="1" smtClean="0"/>
              <a:t>kukamilisha</a:t>
            </a:r>
            <a:r>
              <a:rPr lang="en-GB" sz="2800" dirty="0" smtClean="0"/>
              <a:t>  </a:t>
            </a:r>
            <a:r>
              <a:rPr lang="en-GB" sz="2800" dirty="0" err="1" smtClean="0"/>
              <a:t>ujenzi</a:t>
            </a:r>
            <a:r>
              <a:rPr lang="en-GB" sz="2800" dirty="0" smtClean="0"/>
              <a:t>.</a:t>
            </a:r>
            <a:r>
              <a:rPr lang="en-US" sz="2800" dirty="0" smtClean="0"/>
              <a:t/>
            </a:r>
            <a:br>
              <a:rPr lang="en-US" sz="2800" dirty="0" smtClean="0"/>
            </a:br>
            <a:r>
              <a:rPr lang="en-US" sz="2700" dirty="0" smtClean="0"/>
              <a:t/>
            </a:r>
            <a:br>
              <a:rPr lang="en-US" sz="2700" dirty="0" smtClean="0"/>
            </a:br>
            <a:endParaRPr lang="en-US" sz="27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endParaRPr lang="en-US" dirty="0"/>
          </a:p>
        </p:txBody>
      </p:sp>
      <p:graphicFrame>
        <p:nvGraphicFramePr>
          <p:cNvPr id="4" name="Table 3"/>
          <p:cNvGraphicFramePr>
            <a:graphicFrameLocks noGrp="1"/>
          </p:cNvGraphicFramePr>
          <p:nvPr/>
        </p:nvGraphicFramePr>
        <p:xfrm>
          <a:off x="1600200" y="381003"/>
          <a:ext cx="6324600" cy="6400800"/>
        </p:xfrm>
        <a:graphic>
          <a:graphicData uri="http://schemas.openxmlformats.org/drawingml/2006/table">
            <a:tbl>
              <a:tblPr firstRow="1" bandRow="1">
                <a:tableStyleId>{5C22544A-7EE6-4342-B048-85BDC9FD1C3A}</a:tableStyleId>
              </a:tblPr>
              <a:tblGrid>
                <a:gridCol w="1066800"/>
                <a:gridCol w="1676400"/>
                <a:gridCol w="1524000"/>
                <a:gridCol w="2057400"/>
              </a:tblGrid>
              <a:tr h="838200">
                <a:tc>
                  <a:txBody>
                    <a:bodyPr/>
                    <a:lstStyle/>
                    <a:p>
                      <a:r>
                        <a:rPr lang="en-US" dirty="0" smtClean="0"/>
                        <a:t>S/N</a:t>
                      </a:r>
                      <a:endParaRPr lang="en-US" dirty="0"/>
                    </a:p>
                  </a:txBody>
                  <a:tcPr/>
                </a:tc>
                <a:tc>
                  <a:txBody>
                    <a:bodyPr/>
                    <a:lstStyle/>
                    <a:p>
                      <a:r>
                        <a:rPr lang="en-GB" sz="1800" b="1" kern="1200" dirty="0" smtClean="0">
                          <a:solidFill>
                            <a:schemeClr val="lt1"/>
                          </a:solidFill>
                          <a:latin typeface="+mn-lt"/>
                          <a:ea typeface="+mn-ea"/>
                          <a:cs typeface="+mn-cs"/>
                        </a:rPr>
                        <a:t>JINA LA SHULE </a:t>
                      </a:r>
                      <a:endParaRPr lang="en-US" dirty="0"/>
                    </a:p>
                  </a:txBody>
                  <a:tcPr/>
                </a:tc>
                <a:tc>
                  <a:txBody>
                    <a:bodyPr/>
                    <a:lstStyle/>
                    <a:p>
                      <a:r>
                        <a:rPr lang="en-GB" sz="1800" b="1" kern="1200" dirty="0" smtClean="0">
                          <a:solidFill>
                            <a:schemeClr val="lt1"/>
                          </a:solidFill>
                          <a:latin typeface="+mn-lt"/>
                          <a:ea typeface="+mn-ea"/>
                          <a:cs typeface="+mn-cs"/>
                        </a:rPr>
                        <a:t> VYUMBA VILIVYOKAMILIKA</a:t>
                      </a:r>
                      <a:endParaRPr lang="en-US" dirty="0"/>
                    </a:p>
                  </a:txBody>
                  <a:tcPr/>
                </a:tc>
                <a:tc>
                  <a:txBody>
                    <a:bodyPr/>
                    <a:lstStyle/>
                    <a:p>
                      <a:endParaRPr lang="en-US"/>
                    </a:p>
                  </a:txBody>
                  <a:tcPr/>
                </a:tc>
              </a:tr>
              <a:tr h="838200">
                <a:tc>
                  <a:txBody>
                    <a:bodyPr/>
                    <a:lstStyle/>
                    <a:p>
                      <a:r>
                        <a:rPr lang="en-US" dirty="0" smtClean="0"/>
                        <a:t>1</a:t>
                      </a:r>
                      <a:endParaRPr lang="en-US" dirty="0"/>
                    </a:p>
                  </a:txBody>
                  <a:tcPr/>
                </a:tc>
                <a:tc>
                  <a:txBody>
                    <a:bodyPr/>
                    <a:lstStyle/>
                    <a:p>
                      <a:r>
                        <a:rPr lang="en-US" dirty="0" smtClean="0"/>
                        <a:t>MAZAE</a:t>
                      </a:r>
                      <a:endParaRPr lang="en-US" dirty="0"/>
                    </a:p>
                  </a:txBody>
                  <a:tcPr/>
                </a:tc>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r h="838200">
                <a:tc>
                  <a:txBody>
                    <a:bodyPr/>
                    <a:lstStyle/>
                    <a:p>
                      <a:r>
                        <a:rPr lang="en-US" dirty="0" smtClean="0"/>
                        <a:t>2</a:t>
                      </a:r>
                      <a:endParaRPr lang="en-US" dirty="0"/>
                    </a:p>
                  </a:txBody>
                  <a:tcPr/>
                </a:tc>
                <a:tc>
                  <a:txBody>
                    <a:bodyPr/>
                    <a:lstStyle/>
                    <a:p>
                      <a:r>
                        <a:rPr lang="en-US" dirty="0" smtClean="0"/>
                        <a:t>PWAGA</a:t>
                      </a:r>
                      <a:endParaRPr lang="en-US" dirty="0"/>
                    </a:p>
                  </a:txBody>
                  <a:tcPr/>
                </a:tc>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r h="838200">
                <a:tc>
                  <a:txBody>
                    <a:bodyPr/>
                    <a:lstStyle/>
                    <a:p>
                      <a:r>
                        <a:rPr lang="en-US" dirty="0" smtClean="0"/>
                        <a:t>3</a:t>
                      </a:r>
                      <a:endParaRPr lang="en-US" dirty="0"/>
                    </a:p>
                  </a:txBody>
                  <a:tcPr/>
                </a:tc>
                <a:tc>
                  <a:txBody>
                    <a:bodyPr/>
                    <a:lstStyle/>
                    <a:p>
                      <a:pPr marL="0" marR="0" algn="just">
                        <a:spcBef>
                          <a:spcPts val="0"/>
                        </a:spcBef>
                        <a:spcAft>
                          <a:spcPts val="800"/>
                        </a:spcAft>
                      </a:pPr>
                      <a:r>
                        <a:rPr lang="en-GB" sz="1200" dirty="0">
                          <a:latin typeface="Cambria"/>
                          <a:ea typeface="Calibri"/>
                          <a:cs typeface="Times New Roman"/>
                        </a:rPr>
                        <a:t>CHUNYU</a:t>
                      </a:r>
                      <a:endParaRPr lang="en-US" sz="1100" dirty="0">
                        <a:latin typeface="Calibri"/>
                        <a:ea typeface="Calibri"/>
                        <a:cs typeface="Times New Roman"/>
                      </a:endParaRPr>
                    </a:p>
                  </a:txBody>
                  <a:tcPr marL="68580" marR="68580" marT="0" marB="0"/>
                </a:tc>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r h="838200">
                <a:tc>
                  <a:txBody>
                    <a:bodyPr/>
                    <a:lstStyle/>
                    <a:p>
                      <a:r>
                        <a:rPr lang="en-US" dirty="0" smtClean="0"/>
                        <a:t>5</a:t>
                      </a:r>
                      <a:endParaRPr lang="en-US" dirty="0"/>
                    </a:p>
                  </a:txBody>
                  <a:tcPr/>
                </a:tc>
                <a:tc>
                  <a:txBody>
                    <a:bodyPr/>
                    <a:lstStyle/>
                    <a:p>
                      <a:r>
                        <a:rPr lang="en-GB" sz="1800" kern="1200" dirty="0" smtClean="0">
                          <a:solidFill>
                            <a:schemeClr val="dk1"/>
                          </a:solidFill>
                          <a:latin typeface="+mn-lt"/>
                          <a:ea typeface="+mn-ea"/>
                          <a:cs typeface="+mn-cs"/>
                        </a:rPr>
                        <a:t>CHINYIKA</a:t>
                      </a:r>
                      <a:endParaRPr lang="en-US" dirty="0"/>
                    </a:p>
                  </a:txBody>
                  <a:tcPr/>
                </a:tc>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r h="838200">
                <a:tc>
                  <a:txBody>
                    <a:bodyPr/>
                    <a:lstStyle/>
                    <a:p>
                      <a:r>
                        <a:rPr lang="en-US" dirty="0" smtClean="0"/>
                        <a:t>6</a:t>
                      </a:r>
                      <a:endParaRPr lang="en-US" dirty="0"/>
                    </a:p>
                  </a:txBody>
                  <a:tcPr/>
                </a:tc>
                <a:tc>
                  <a:txBody>
                    <a:bodyPr/>
                    <a:lstStyle/>
                    <a:p>
                      <a:r>
                        <a:rPr lang="en-GB" sz="1800" kern="1200" dirty="0" smtClean="0">
                          <a:solidFill>
                            <a:schemeClr val="dk1"/>
                          </a:solidFill>
                          <a:latin typeface="+mn-lt"/>
                          <a:ea typeface="+mn-ea"/>
                          <a:cs typeface="+mn-cs"/>
                        </a:rPr>
                        <a:t>MPWAPWA</a:t>
                      </a:r>
                      <a:endParaRPr lang="en-US" dirty="0"/>
                    </a:p>
                  </a:txBody>
                  <a:tcPr/>
                </a:tc>
                <a:tc>
                  <a:txBody>
                    <a:bodyPr/>
                    <a:lstStyle/>
                    <a:p>
                      <a:r>
                        <a:rPr lang="en-US" dirty="0" smtClean="0"/>
                        <a:t>3</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r h="838200">
                <a:tc>
                  <a:txBody>
                    <a:bodyPr/>
                    <a:lstStyle/>
                    <a:p>
                      <a:r>
                        <a:rPr lang="en-US" dirty="0" smtClean="0"/>
                        <a:t>7</a:t>
                      </a:r>
                      <a:endParaRPr lang="en-US" dirty="0"/>
                    </a:p>
                  </a:txBody>
                  <a:tcPr/>
                </a:tc>
                <a:tc>
                  <a:txBody>
                    <a:bodyPr/>
                    <a:lstStyle/>
                    <a:p>
                      <a:r>
                        <a:rPr lang="en-GB" sz="1800" kern="1200" dirty="0" smtClean="0">
                          <a:solidFill>
                            <a:schemeClr val="dk1"/>
                          </a:solidFill>
                          <a:latin typeface="+mn-lt"/>
                          <a:ea typeface="+mn-ea"/>
                          <a:cs typeface="+mn-cs"/>
                        </a:rPr>
                        <a:t>WOTTA</a:t>
                      </a:r>
                      <a:endParaRPr lang="en-US" dirty="0"/>
                    </a:p>
                  </a:txBody>
                  <a:tcPr/>
                </a:tc>
                <a:tc>
                  <a:txBody>
                    <a:bodyPr/>
                    <a:lstStyle/>
                    <a:p>
                      <a:r>
                        <a:rPr lang="en-US" dirty="0" smtClean="0"/>
                        <a:t>2</a:t>
                      </a:r>
                      <a:endParaRPr lang="en-US" dirty="0"/>
                    </a:p>
                  </a:txBody>
                  <a:tcPr/>
                </a:tc>
                <a:tc>
                  <a:txBody>
                    <a:bodyPr/>
                    <a:lstStyle/>
                    <a:p>
                      <a:r>
                        <a:rPr lang="en-GB" sz="1800" kern="1200" dirty="0" smtClean="0">
                          <a:solidFill>
                            <a:schemeClr val="dk1"/>
                          </a:solidFill>
                          <a:latin typeface="+mn-lt"/>
                          <a:ea typeface="+mn-ea"/>
                          <a:cs typeface="+mn-cs"/>
                        </a:rPr>
                        <a:t>WAMEPATIWA VIFAA VYA MAABARA</a:t>
                      </a:r>
                      <a:endParaRPr lang="en-US"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graphicFrame>
        <p:nvGraphicFramePr>
          <p:cNvPr id="7" name="Table 6"/>
          <p:cNvGraphicFramePr>
            <a:graphicFrameLocks noGrp="1"/>
          </p:cNvGraphicFramePr>
          <p:nvPr/>
        </p:nvGraphicFramePr>
        <p:xfrm>
          <a:off x="1524001" y="380995"/>
          <a:ext cx="5943599" cy="7208520"/>
        </p:xfrm>
        <a:graphic>
          <a:graphicData uri="http://schemas.openxmlformats.org/drawingml/2006/table">
            <a:tbl>
              <a:tblPr firstRow="1" bandRow="1">
                <a:tableStyleId>{5C22544A-7EE6-4342-B048-85BDC9FD1C3A}</a:tableStyleId>
              </a:tblPr>
              <a:tblGrid>
                <a:gridCol w="817245"/>
                <a:gridCol w="3145154"/>
                <a:gridCol w="1981200"/>
              </a:tblGrid>
              <a:tr h="187842">
                <a:tc>
                  <a:txBody>
                    <a:bodyPr/>
                    <a:lstStyle/>
                    <a:p>
                      <a:pPr marL="0" marR="0" algn="just" fontAlgn="auto">
                        <a:spcBef>
                          <a:spcPts val="0"/>
                        </a:spcBef>
                        <a:spcAft>
                          <a:spcPts val="0"/>
                        </a:spcAft>
                      </a:pPr>
                      <a:r>
                        <a:rPr lang="en-GB" sz="1100" b="1" dirty="0">
                          <a:solidFill>
                            <a:srgbClr val="000000"/>
                          </a:solidFill>
                          <a:latin typeface="Cambria"/>
                          <a:ea typeface="Times New Roman"/>
                          <a:cs typeface="Calibri"/>
                        </a:rPr>
                        <a:t>SN</a:t>
                      </a:r>
                      <a:endParaRPr lang="en-US" sz="1100" dirty="0">
                        <a:latin typeface="Calibri"/>
                        <a:ea typeface="Calibri"/>
                        <a:cs typeface="Times New Roman"/>
                      </a:endParaRPr>
                    </a:p>
                  </a:txBody>
                  <a:tcPr marL="68580" marR="68580" marT="0" marB="0"/>
                </a:tc>
                <a:tc>
                  <a:txBody>
                    <a:bodyPr/>
                    <a:lstStyle/>
                    <a:p>
                      <a:pPr marL="0" marR="0" algn="just" fontAlgn="auto">
                        <a:spcBef>
                          <a:spcPts val="0"/>
                        </a:spcBef>
                        <a:spcAft>
                          <a:spcPts val="0"/>
                        </a:spcAft>
                      </a:pPr>
                      <a:r>
                        <a:rPr lang="en-GB" sz="1100" b="1">
                          <a:solidFill>
                            <a:srgbClr val="000000"/>
                          </a:solidFill>
                          <a:latin typeface="Cambria"/>
                          <a:ea typeface="Times New Roman"/>
                          <a:cs typeface="Calibri"/>
                        </a:rPr>
                        <a:t>JINA SHULE </a:t>
                      </a:r>
                      <a:endParaRPr lang="en-US" sz="1100">
                        <a:latin typeface="Calibri"/>
                        <a:ea typeface="Calibri"/>
                        <a:cs typeface="Times New Roman"/>
                      </a:endParaRPr>
                    </a:p>
                  </a:txBody>
                  <a:tcPr marL="68580" marR="68580" marT="0" marB="0"/>
                </a:tc>
                <a:tc>
                  <a:txBody>
                    <a:bodyPr/>
                    <a:lstStyle/>
                    <a:p>
                      <a:pPr marL="0" marR="0" algn="just" fontAlgn="auto">
                        <a:spcBef>
                          <a:spcPts val="0"/>
                        </a:spcBef>
                        <a:spcAft>
                          <a:spcPts val="0"/>
                        </a:spcAft>
                      </a:pPr>
                      <a:r>
                        <a:rPr lang="en-GB" sz="1100" b="1">
                          <a:solidFill>
                            <a:srgbClr val="000000"/>
                          </a:solidFill>
                          <a:latin typeface="Cambria"/>
                          <a:ea typeface="Times New Roman"/>
                          <a:cs typeface="Calibri"/>
                        </a:rPr>
                        <a:t>HATUA YA UJENZI ILIYOFIKIWA</a:t>
                      </a:r>
                      <a:endParaRPr lang="en-US" sz="1100">
                        <a:latin typeface="Calibri"/>
                        <a:ea typeface="Calibri"/>
                        <a:cs typeface="Times New Roman"/>
                      </a:endParaRPr>
                    </a:p>
                  </a:txBody>
                  <a:tcPr marL="68580" marR="68580" marT="0" marB="0"/>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Berege</a:t>
                      </a:r>
                      <a:endParaRPr lang="en-US" sz="1100">
                        <a:latin typeface="Calibri"/>
                        <a:ea typeface="Calibri"/>
                        <a:cs typeface="Times New Roman"/>
                      </a:endParaRPr>
                    </a:p>
                  </a:txBody>
                  <a:tcPr marL="68580" marR="68580" marT="0" marB="0" anchor="b"/>
                </a:tc>
                <a:tc>
                  <a:txBody>
                    <a:bodyPr/>
                    <a:lstStyle/>
                    <a:p>
                      <a:pPr marL="0" marR="0" algn="just" fontAlgn="auto">
                        <a:spcBef>
                          <a:spcPts val="0"/>
                        </a:spcBef>
                        <a:spcAft>
                          <a:spcPts val="0"/>
                        </a:spcAft>
                      </a:pPr>
                      <a:r>
                        <a:rPr lang="en-GB" sz="1100">
                          <a:solidFill>
                            <a:srgbClr val="000000"/>
                          </a:solidFill>
                          <a:latin typeface="Cambria"/>
                          <a:ea typeface="Times New Roman"/>
                          <a:cs typeface="Calibri"/>
                        </a:rPr>
                        <a:t> </a:t>
                      </a:r>
                      <a:endParaRPr lang="en-US" sz="1100">
                        <a:latin typeface="Calibri"/>
                        <a:ea typeface="Calibri"/>
                        <a:cs typeface="Times New Roman"/>
                      </a:endParaRPr>
                    </a:p>
                  </a:txBody>
                  <a:tcPr marL="68580" marR="68580" marT="0" marB="0"/>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Chinyika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Kuta zimekamilika na 1haijaanza kujengwa.</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3</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Chipogoro</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kuta zimekamilika</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4</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Chunyu</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kuta zimekamilika</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5</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Godegode</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kuta zimekamilika</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6</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Ihala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usawa wa madirisha na 1 haijaanza kujengwa.</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7</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Ikuyu</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1 kuta zimekamilika na 1 iko hatua ya msingi.</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8</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Ipera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Zimepauliwa na 1 haijanza kujengwa</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9</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Kibakwe</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3 kuta zimekamilika </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10</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Kimagai</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 1 iko hatua ya kupaua</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11</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Luhundwa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kuta zimekamilika na 1 iko hatua ya msingi.</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12</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Massa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kuta zimekamilika na 1 iko hatua ya msingi.</a:t>
                      </a:r>
                      <a:endParaRPr lang="en-US" sz="1100">
                        <a:latin typeface="Calibri"/>
                        <a:ea typeface="Calibri"/>
                        <a:cs typeface="Times New Roman"/>
                      </a:endParaRPr>
                    </a:p>
                  </a:txBody>
                  <a:tcPr marL="68580" marR="68580" marT="0" marB="0" anchor="b"/>
                </a:tc>
              </a:tr>
              <a:tr h="281763">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13</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Matomondo</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1 kuta zimekamilika, 1 iko hatua ya msingi na 1 haijaanza kujengwa.</a:t>
                      </a:r>
                      <a:endParaRPr lang="en-US" sz="1100">
                        <a:latin typeface="Calibri"/>
                        <a:ea typeface="Calibri"/>
                        <a:cs typeface="Times New Roman"/>
                      </a:endParaRPr>
                    </a:p>
                  </a:txBody>
                  <a:tcPr marL="68580" marR="68580" marT="0" marB="0" anchor="b"/>
                </a:tc>
              </a:tr>
              <a:tr h="281763">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14</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Mazae</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ziko usawa wa madirisha na 1 haijaanza ujenzi.</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15</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Mbuga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Moja Haijaanza kujengwa</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16</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Mima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3 ziko hatua ya kupiga paa.</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17</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Mount Igovu</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2 ziko hatua ya paa na 1 haijaanza kujengwa.</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18</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Mpwapwa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3 ziko hatua ya msingi.</a:t>
                      </a:r>
                      <a:endParaRPr lang="en-US" sz="110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19</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Mtera Dam</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20</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Mwanakianga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dirty="0">
                          <a:solidFill>
                            <a:srgbClr val="000000"/>
                          </a:solidFill>
                          <a:latin typeface="Bookman Old Style"/>
                          <a:ea typeface="Times New Roman"/>
                          <a:cs typeface="Calibri"/>
                        </a:rPr>
                        <a:t>2 </a:t>
                      </a:r>
                      <a:r>
                        <a:rPr lang="en-US" sz="1100" dirty="0" err="1">
                          <a:solidFill>
                            <a:srgbClr val="000000"/>
                          </a:solidFill>
                          <a:latin typeface="Bookman Old Style"/>
                          <a:ea typeface="Times New Roman"/>
                          <a:cs typeface="Calibri"/>
                        </a:rPr>
                        <a:t>kuta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zimekamilika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na</a:t>
                      </a:r>
                      <a:r>
                        <a:rPr lang="en-US" sz="1100" dirty="0">
                          <a:solidFill>
                            <a:srgbClr val="000000"/>
                          </a:solidFill>
                          <a:latin typeface="Bookman Old Style"/>
                          <a:ea typeface="Times New Roman"/>
                          <a:cs typeface="Calibri"/>
                        </a:rPr>
                        <a:t> 1 </a:t>
                      </a:r>
                      <a:r>
                        <a:rPr lang="en-US" sz="1100" dirty="0" err="1">
                          <a:solidFill>
                            <a:srgbClr val="000000"/>
                          </a:solidFill>
                          <a:latin typeface="Bookman Old Style"/>
                          <a:ea typeface="Times New Roman"/>
                          <a:cs typeface="Calibri"/>
                        </a:rPr>
                        <a:t>iko</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hatua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ya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msingi</a:t>
                      </a:r>
                      <a:r>
                        <a:rPr lang="en-US" sz="1100" dirty="0">
                          <a:solidFill>
                            <a:srgbClr val="000000"/>
                          </a:solidFill>
                          <a:latin typeface="Bookman Old Style"/>
                          <a:ea typeface="Times New Roman"/>
                          <a:cs typeface="Calibri"/>
                        </a:rPr>
                        <a:t>.</a:t>
                      </a:r>
                      <a:endParaRPr lang="en-US" sz="1100" dirty="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21</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Pwaga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3 ziko hatua ya msingi.</a:t>
                      </a:r>
                      <a:endParaRPr lang="en-US" sz="110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22</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Rudi</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dirty="0">
                          <a:solidFill>
                            <a:srgbClr val="000000"/>
                          </a:solidFill>
                          <a:latin typeface="Bookman Old Style"/>
                          <a:ea typeface="Times New Roman"/>
                          <a:cs typeface="Calibri"/>
                        </a:rPr>
                        <a:t>2 </a:t>
                      </a:r>
                      <a:r>
                        <a:rPr lang="en-US" sz="1100" dirty="0" err="1">
                          <a:solidFill>
                            <a:srgbClr val="000000"/>
                          </a:solidFill>
                          <a:latin typeface="Bookman Old Style"/>
                          <a:ea typeface="Times New Roman"/>
                          <a:cs typeface="Calibri"/>
                        </a:rPr>
                        <a:t>zimekamilika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na</a:t>
                      </a:r>
                      <a:r>
                        <a:rPr lang="en-US" sz="1100" dirty="0">
                          <a:solidFill>
                            <a:srgbClr val="000000"/>
                          </a:solidFill>
                          <a:latin typeface="Bookman Old Style"/>
                          <a:ea typeface="Times New Roman"/>
                          <a:cs typeface="Calibri"/>
                        </a:rPr>
                        <a:t> 1 </a:t>
                      </a:r>
                      <a:r>
                        <a:rPr lang="en-US" sz="1100" dirty="0" err="1">
                          <a:solidFill>
                            <a:srgbClr val="000000"/>
                          </a:solidFill>
                          <a:latin typeface="Bookman Old Style"/>
                          <a:ea typeface="Times New Roman"/>
                          <a:cs typeface="Calibri"/>
                        </a:rPr>
                        <a:t>haijanza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kujengwa</a:t>
                      </a:r>
                      <a:r>
                        <a:rPr lang="en-US" sz="1100" dirty="0">
                          <a:solidFill>
                            <a:srgbClr val="000000"/>
                          </a:solidFill>
                          <a:latin typeface="Bookman Old Style"/>
                          <a:ea typeface="Times New Roman"/>
                          <a:cs typeface="Calibri"/>
                        </a:rPr>
                        <a:t>.</a:t>
                      </a:r>
                      <a:endParaRPr lang="en-US" sz="1100" dirty="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23</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dirty="0" err="1">
                          <a:solidFill>
                            <a:srgbClr val="000000"/>
                          </a:solidFill>
                          <a:latin typeface="Bookman Old Style"/>
                          <a:ea typeface="Times New Roman"/>
                          <a:cs typeface="Calibri"/>
                        </a:rPr>
                        <a:t>Ving'hawe</a:t>
                      </a:r>
                      <a:endParaRPr lang="en-US" sz="1100" dirty="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dirty="0">
                          <a:solidFill>
                            <a:srgbClr val="000000"/>
                          </a:solidFill>
                          <a:latin typeface="Bookman Old Style"/>
                          <a:ea typeface="Times New Roman"/>
                          <a:cs typeface="Calibri"/>
                        </a:rPr>
                        <a:t>2 </a:t>
                      </a:r>
                      <a:r>
                        <a:rPr lang="en-US" sz="1100" dirty="0" err="1">
                          <a:solidFill>
                            <a:srgbClr val="000000"/>
                          </a:solidFill>
                          <a:latin typeface="Bookman Old Style"/>
                          <a:ea typeface="Times New Roman"/>
                          <a:cs typeface="Calibri"/>
                        </a:rPr>
                        <a:t>kuta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zimekamilika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na</a:t>
                      </a:r>
                      <a:r>
                        <a:rPr lang="en-US" sz="1100" dirty="0">
                          <a:solidFill>
                            <a:srgbClr val="000000"/>
                          </a:solidFill>
                          <a:latin typeface="Bookman Old Style"/>
                          <a:ea typeface="Times New Roman"/>
                          <a:cs typeface="Calibri"/>
                        </a:rPr>
                        <a:t> 1 </a:t>
                      </a:r>
                      <a:r>
                        <a:rPr lang="en-US" sz="1100" dirty="0" err="1">
                          <a:solidFill>
                            <a:srgbClr val="000000"/>
                          </a:solidFill>
                          <a:latin typeface="Bookman Old Style"/>
                          <a:ea typeface="Times New Roman"/>
                          <a:cs typeface="Calibri"/>
                        </a:rPr>
                        <a:t>haijaanza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kujengwa</a:t>
                      </a:r>
                      <a:r>
                        <a:rPr lang="en-US" sz="1100" dirty="0">
                          <a:solidFill>
                            <a:srgbClr val="000000"/>
                          </a:solidFill>
                          <a:latin typeface="Bookman Old Style"/>
                          <a:ea typeface="Times New Roman"/>
                          <a:cs typeface="Calibri"/>
                        </a:rPr>
                        <a:t>.</a:t>
                      </a:r>
                      <a:endParaRPr lang="en-US" sz="1100" dirty="0">
                        <a:latin typeface="Calibri"/>
                        <a:ea typeface="Calibri"/>
                        <a:cs typeface="Times New Roman"/>
                      </a:endParaRPr>
                    </a:p>
                  </a:txBody>
                  <a:tcPr marL="68580" marR="68580" marT="0" marB="0" anchor="b"/>
                </a:tc>
              </a:tr>
              <a:tr h="93921">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24</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Bookman Old Style"/>
                          <a:ea typeface="Times New Roman"/>
                          <a:cs typeface="Calibri"/>
                        </a:rPr>
                        <a:t>Wotta</a:t>
                      </a:r>
                      <a:endParaRPr lang="en-US" sz="1100">
                        <a:latin typeface="Calibri"/>
                        <a:ea typeface="Calibri"/>
                        <a:cs typeface="Times New Roman"/>
                      </a:endParaRPr>
                    </a:p>
                  </a:txBody>
                  <a:tcPr marL="68580" marR="68580" marT="0" marB="0" anchor="b"/>
                </a:tc>
                <a:tc>
                  <a:txBody>
                    <a:bodyPr/>
                    <a:lstStyle/>
                    <a:p>
                      <a:pPr marL="0" marR="0" fontAlgn="auto">
                        <a:spcBef>
                          <a:spcPts val="0"/>
                        </a:spcBef>
                        <a:spcAft>
                          <a:spcPts val="0"/>
                        </a:spcAft>
                      </a:pPr>
                      <a:r>
                        <a:rPr lang="en-US" sz="1100" dirty="0">
                          <a:solidFill>
                            <a:srgbClr val="000000"/>
                          </a:solidFill>
                          <a:latin typeface="Bookman Old Style"/>
                          <a:ea typeface="Times New Roman"/>
                          <a:cs typeface="Calibri"/>
                        </a:rPr>
                        <a:t>3 </a:t>
                      </a:r>
                      <a:r>
                        <a:rPr lang="en-US" sz="1100" dirty="0" err="1">
                          <a:solidFill>
                            <a:srgbClr val="000000"/>
                          </a:solidFill>
                          <a:latin typeface="Bookman Old Style"/>
                          <a:ea typeface="Times New Roman"/>
                          <a:cs typeface="Calibri"/>
                        </a:rPr>
                        <a:t>hatua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ya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msingi</a:t>
                      </a:r>
                      <a:r>
                        <a:rPr lang="en-US" sz="1100" dirty="0">
                          <a:solidFill>
                            <a:srgbClr val="000000"/>
                          </a:solidFill>
                          <a:latin typeface="Bookman Old Style"/>
                          <a:ea typeface="Times New Roman"/>
                          <a:cs typeface="Calibri"/>
                        </a:rPr>
                        <a:t>.</a:t>
                      </a:r>
                      <a:endParaRPr lang="en-US" sz="1100" dirty="0">
                        <a:latin typeface="Calibri"/>
                        <a:ea typeface="Calibri"/>
                        <a:cs typeface="Times New Roman"/>
                      </a:endParaRPr>
                    </a:p>
                  </a:txBody>
                  <a:tcPr marL="68580" marR="68580" marT="0" marB="0" anchor="b"/>
                </a:tc>
              </a:tr>
              <a:tr h="187842">
                <a:tc>
                  <a:txBody>
                    <a:bodyPr/>
                    <a:lstStyle/>
                    <a:p>
                      <a:pPr marL="0" marR="0" algn="just" fontAlgn="auto">
                        <a:spcBef>
                          <a:spcPts val="0"/>
                        </a:spcBef>
                        <a:spcAft>
                          <a:spcPts val="0"/>
                        </a:spcAft>
                      </a:pPr>
                      <a:r>
                        <a:rPr lang="en-GB" sz="1100">
                          <a:solidFill>
                            <a:srgbClr val="000000"/>
                          </a:solidFill>
                          <a:latin typeface="Cambria"/>
                          <a:ea typeface="Times New Roman"/>
                          <a:cs typeface="Calibri"/>
                        </a:rPr>
                        <a:t>25</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a:solidFill>
                            <a:srgbClr val="000000"/>
                          </a:solidFill>
                          <a:latin typeface="Cambria"/>
                          <a:ea typeface="Times New Roman"/>
                          <a:cs typeface="Calibri"/>
                        </a:rPr>
                        <a:t> </a:t>
                      </a:r>
                      <a:endParaRPr lang="en-US" sz="1100">
                        <a:latin typeface="Calibri"/>
                        <a:ea typeface="Calibri"/>
                        <a:cs typeface="Times New Roman"/>
                      </a:endParaRPr>
                    </a:p>
                  </a:txBody>
                  <a:tcPr marL="68580" marR="68580" marT="0" marB="0"/>
                </a:tc>
                <a:tc>
                  <a:txBody>
                    <a:bodyPr/>
                    <a:lstStyle/>
                    <a:p>
                      <a:pPr marL="0" marR="0" fontAlgn="auto">
                        <a:spcBef>
                          <a:spcPts val="0"/>
                        </a:spcBef>
                        <a:spcAft>
                          <a:spcPts val="0"/>
                        </a:spcAft>
                      </a:pPr>
                      <a:r>
                        <a:rPr lang="en-US" sz="1100" dirty="0">
                          <a:solidFill>
                            <a:srgbClr val="000000"/>
                          </a:solidFill>
                          <a:latin typeface="Bookman Old Style"/>
                          <a:ea typeface="Times New Roman"/>
                          <a:cs typeface="Calibri"/>
                        </a:rPr>
                        <a:t>2 </a:t>
                      </a:r>
                      <a:r>
                        <a:rPr lang="en-US" sz="1100" dirty="0" err="1">
                          <a:solidFill>
                            <a:srgbClr val="000000"/>
                          </a:solidFill>
                          <a:latin typeface="Bookman Old Style"/>
                          <a:ea typeface="Times New Roman"/>
                          <a:cs typeface="Calibri"/>
                        </a:rPr>
                        <a:t>kuta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zimekamilika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na</a:t>
                      </a:r>
                      <a:r>
                        <a:rPr lang="en-US" sz="1100" dirty="0">
                          <a:solidFill>
                            <a:srgbClr val="000000"/>
                          </a:solidFill>
                          <a:latin typeface="Bookman Old Style"/>
                          <a:ea typeface="Times New Roman"/>
                          <a:cs typeface="Calibri"/>
                        </a:rPr>
                        <a:t> 1 </a:t>
                      </a:r>
                      <a:r>
                        <a:rPr lang="en-US" sz="1100" dirty="0" err="1">
                          <a:solidFill>
                            <a:srgbClr val="000000"/>
                          </a:solidFill>
                          <a:latin typeface="Bookman Old Style"/>
                          <a:ea typeface="Times New Roman"/>
                          <a:cs typeface="Calibri"/>
                        </a:rPr>
                        <a:t>haijaanza</a:t>
                      </a:r>
                      <a:r>
                        <a:rPr lang="en-US" sz="1100" dirty="0">
                          <a:solidFill>
                            <a:srgbClr val="000000"/>
                          </a:solidFill>
                          <a:latin typeface="Bookman Old Style"/>
                          <a:ea typeface="Times New Roman"/>
                          <a:cs typeface="Calibri"/>
                        </a:rPr>
                        <a:t> </a:t>
                      </a:r>
                      <a:r>
                        <a:rPr lang="en-US" sz="1100" dirty="0" err="1">
                          <a:solidFill>
                            <a:srgbClr val="000000"/>
                          </a:solidFill>
                          <a:latin typeface="Bookman Old Style"/>
                          <a:ea typeface="Times New Roman"/>
                          <a:cs typeface="Calibri"/>
                        </a:rPr>
                        <a:t>kujengwa</a:t>
                      </a:r>
                      <a:r>
                        <a:rPr lang="en-US" sz="1100" dirty="0">
                          <a:solidFill>
                            <a:srgbClr val="000000"/>
                          </a:solidFill>
                          <a:latin typeface="Bookman Old Style"/>
                          <a:ea typeface="Times New Roman"/>
                          <a:cs typeface="Calibri"/>
                        </a:rPr>
                        <a:t>.</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YATOKANAYO NA KIKAO CHA WADAU KILICHOFANYIKA TAREHE 5/1/2017</a:t>
            </a:r>
            <a:endParaRPr lang="en-US" sz="3200" dirty="0"/>
          </a:p>
        </p:txBody>
      </p:sp>
      <p:sp>
        <p:nvSpPr>
          <p:cNvPr id="3" name="Content Placeholder 2"/>
          <p:cNvSpPr>
            <a:spLocks noGrp="1"/>
          </p:cNvSpPr>
          <p:nvPr>
            <p:ph idx="1"/>
          </p:nvPr>
        </p:nvSpPr>
        <p:spPr/>
        <p:txBody>
          <a:bodyPr>
            <a:normAutofit/>
          </a:bodyPr>
          <a:lstStyle/>
          <a:p>
            <a:r>
              <a:rPr lang="en-GB" sz="2800" dirty="0" err="1" smtClean="0"/>
              <a:t>Katika</a:t>
            </a:r>
            <a:r>
              <a:rPr lang="en-GB" sz="2800" dirty="0" smtClean="0"/>
              <a:t> </a:t>
            </a:r>
            <a:r>
              <a:rPr lang="en-GB" sz="2800" dirty="0" err="1" smtClean="0"/>
              <a:t>kikao</a:t>
            </a:r>
            <a:r>
              <a:rPr lang="en-GB" sz="2800" dirty="0" smtClean="0"/>
              <a:t> cha </a:t>
            </a:r>
            <a:r>
              <a:rPr lang="en-GB" sz="2800" dirty="0" err="1" smtClean="0"/>
              <a:t>wadau</a:t>
            </a:r>
            <a:r>
              <a:rPr lang="en-GB" sz="2800" dirty="0" smtClean="0"/>
              <a:t> </a:t>
            </a:r>
            <a:r>
              <a:rPr lang="en-GB" sz="2800" dirty="0" err="1" smtClean="0"/>
              <a:t>kilichopita</a:t>
            </a:r>
            <a:r>
              <a:rPr lang="en-GB" sz="2800" dirty="0" smtClean="0"/>
              <a:t> </a:t>
            </a:r>
            <a:r>
              <a:rPr lang="en-GB" sz="2800" dirty="0" err="1" smtClean="0"/>
              <a:t>Katibu</a:t>
            </a:r>
            <a:r>
              <a:rPr lang="en-GB" sz="2800" dirty="0" smtClean="0"/>
              <a:t> </a:t>
            </a:r>
            <a:r>
              <a:rPr lang="en-GB" sz="2800" dirty="0" err="1" smtClean="0"/>
              <a:t>Mkuu</a:t>
            </a:r>
            <a:r>
              <a:rPr lang="en-GB" sz="2800" dirty="0" smtClean="0"/>
              <a:t> </a:t>
            </a:r>
            <a:r>
              <a:rPr lang="en-GB" sz="2800" dirty="0" err="1" smtClean="0"/>
              <a:t>Tamisemi</a:t>
            </a:r>
            <a:r>
              <a:rPr lang="en-GB" sz="2800" dirty="0" smtClean="0"/>
              <a:t> </a:t>
            </a:r>
            <a:r>
              <a:rPr lang="en-GB" sz="2800" dirty="0" err="1" smtClean="0"/>
              <a:t>pamoja</a:t>
            </a:r>
            <a:r>
              <a:rPr lang="en-GB" sz="2800" dirty="0" smtClean="0"/>
              <a:t> </a:t>
            </a:r>
            <a:r>
              <a:rPr lang="en-GB" sz="2800" dirty="0" err="1" smtClean="0"/>
              <a:t>na</a:t>
            </a:r>
            <a:r>
              <a:rPr lang="en-GB" sz="2800" dirty="0" smtClean="0"/>
              <a:t> </a:t>
            </a:r>
            <a:r>
              <a:rPr lang="en-GB" sz="2800" dirty="0" err="1" smtClean="0"/>
              <a:t>wadau</a:t>
            </a:r>
            <a:r>
              <a:rPr lang="en-GB" sz="2800" dirty="0" smtClean="0"/>
              <a:t> </a:t>
            </a:r>
            <a:r>
              <a:rPr lang="en-GB" sz="2800" dirty="0" err="1" smtClean="0"/>
              <a:t>mbalimbali</a:t>
            </a:r>
            <a:r>
              <a:rPr lang="en-GB" sz="2800" dirty="0" smtClean="0"/>
              <a:t> </a:t>
            </a:r>
            <a:r>
              <a:rPr lang="en-GB" sz="2800" dirty="0" err="1" smtClean="0"/>
              <a:t>hawakufurahishwa</a:t>
            </a:r>
            <a:r>
              <a:rPr lang="en-GB" sz="2800" dirty="0" smtClean="0"/>
              <a:t> </a:t>
            </a:r>
            <a:r>
              <a:rPr lang="en-GB" sz="2800" dirty="0" err="1" smtClean="0"/>
              <a:t>na</a:t>
            </a:r>
            <a:r>
              <a:rPr lang="en-GB" sz="2800" dirty="0" smtClean="0"/>
              <a:t> </a:t>
            </a:r>
            <a:r>
              <a:rPr lang="en-GB" sz="2800" dirty="0" err="1" smtClean="0"/>
              <a:t>Hali</a:t>
            </a:r>
            <a:r>
              <a:rPr lang="en-GB" sz="2800" dirty="0" smtClean="0"/>
              <a:t> </a:t>
            </a:r>
            <a:r>
              <a:rPr lang="en-GB" sz="2800" dirty="0" err="1" smtClean="0"/>
              <a:t>ya</a:t>
            </a:r>
            <a:r>
              <a:rPr lang="en-GB" sz="2800" dirty="0" smtClean="0"/>
              <a:t> </a:t>
            </a:r>
            <a:r>
              <a:rPr lang="en-GB" sz="2800" dirty="0" err="1" smtClean="0"/>
              <a:t>elimu</a:t>
            </a:r>
            <a:r>
              <a:rPr lang="en-GB" sz="2800" dirty="0" smtClean="0"/>
              <a:t> </a:t>
            </a:r>
            <a:r>
              <a:rPr lang="en-GB" sz="2800" dirty="0" err="1" smtClean="0"/>
              <a:t>kwa</a:t>
            </a:r>
            <a:r>
              <a:rPr lang="en-GB" sz="2800" dirty="0" smtClean="0"/>
              <a:t> </a:t>
            </a:r>
            <a:r>
              <a:rPr lang="en-GB" sz="2800" dirty="0" err="1" smtClean="0"/>
              <a:t>kipindi</a:t>
            </a:r>
            <a:r>
              <a:rPr lang="en-GB" sz="2800" dirty="0" smtClean="0"/>
              <a:t> cha </a:t>
            </a:r>
            <a:r>
              <a:rPr lang="en-GB" sz="2800" dirty="0" err="1" smtClean="0"/>
              <a:t>miaka</a:t>
            </a:r>
            <a:r>
              <a:rPr lang="en-GB" sz="2800" dirty="0" smtClean="0"/>
              <a:t> </a:t>
            </a:r>
            <a:r>
              <a:rPr lang="en-GB" sz="2800" dirty="0" err="1" smtClean="0"/>
              <a:t>miwili</a:t>
            </a:r>
            <a:r>
              <a:rPr lang="en-GB" sz="2800" dirty="0" smtClean="0"/>
              <a:t> </a:t>
            </a:r>
            <a:r>
              <a:rPr lang="en-GB" sz="2800" dirty="0" err="1" smtClean="0"/>
              <a:t>iliyopita</a:t>
            </a:r>
            <a:r>
              <a:rPr lang="en-GB" sz="2800" dirty="0" smtClean="0"/>
              <a:t> ,</a:t>
            </a:r>
            <a:r>
              <a:rPr lang="en-GB" sz="2800" dirty="0" err="1" smtClean="0"/>
              <a:t>nakutaka</a:t>
            </a:r>
            <a:r>
              <a:rPr lang="en-GB" sz="2800" dirty="0" smtClean="0"/>
              <a:t> </a:t>
            </a:r>
            <a:r>
              <a:rPr lang="en-GB" sz="2800" dirty="0" err="1" smtClean="0"/>
              <a:t>mikakati</a:t>
            </a:r>
            <a:r>
              <a:rPr lang="en-GB" sz="2800" dirty="0" smtClean="0"/>
              <a:t> </a:t>
            </a:r>
            <a:r>
              <a:rPr lang="en-GB" sz="2800" dirty="0" err="1" smtClean="0"/>
              <a:t>madhubuti</a:t>
            </a:r>
            <a:r>
              <a:rPr lang="en-GB" sz="2800" dirty="0" smtClean="0"/>
              <a:t> </a:t>
            </a:r>
            <a:r>
              <a:rPr lang="en-GB" sz="2800" dirty="0" err="1" smtClean="0"/>
              <a:t>iwekwe</a:t>
            </a:r>
            <a:r>
              <a:rPr lang="en-GB" sz="2800" dirty="0" smtClean="0"/>
              <a:t> </a:t>
            </a:r>
            <a:r>
              <a:rPr lang="en-GB" sz="2800" dirty="0" err="1" smtClean="0"/>
              <a:t>na</a:t>
            </a:r>
            <a:r>
              <a:rPr lang="en-GB" sz="2800" dirty="0" smtClean="0"/>
              <a:t> </a:t>
            </a:r>
            <a:r>
              <a:rPr lang="en-GB" sz="2800" dirty="0" err="1" smtClean="0"/>
              <a:t>isimamiwe</a:t>
            </a:r>
            <a:r>
              <a:rPr lang="en-GB" sz="2800" dirty="0" smtClean="0"/>
              <a:t> </a:t>
            </a:r>
            <a:r>
              <a:rPr lang="en-GB" sz="2800" dirty="0" err="1" smtClean="0"/>
              <a:t>ili</a:t>
            </a:r>
            <a:r>
              <a:rPr lang="en-GB" sz="2800" dirty="0" smtClean="0"/>
              <a:t> </a:t>
            </a:r>
            <a:r>
              <a:rPr lang="en-GB" sz="2800" dirty="0" err="1" smtClean="0"/>
              <a:t>kubadili</a:t>
            </a:r>
            <a:r>
              <a:rPr lang="en-GB" sz="2800" dirty="0" smtClean="0"/>
              <a:t> </a:t>
            </a:r>
            <a:r>
              <a:rPr lang="en-GB" sz="2800" dirty="0" err="1" smtClean="0"/>
              <a:t>hali</a:t>
            </a:r>
            <a:r>
              <a:rPr lang="en-GB" sz="2800" dirty="0" smtClean="0"/>
              <a:t> </a:t>
            </a:r>
            <a:r>
              <a:rPr lang="en-GB" sz="2800" dirty="0" err="1" smtClean="0"/>
              <a:t>ya</a:t>
            </a:r>
            <a:r>
              <a:rPr lang="en-GB" sz="2800" dirty="0" smtClean="0"/>
              <a:t> </a:t>
            </a:r>
            <a:r>
              <a:rPr lang="en-GB" sz="2800" dirty="0" err="1" smtClean="0"/>
              <a:t>ufaulu</a:t>
            </a:r>
            <a:r>
              <a:rPr lang="en-GB" sz="2800" dirty="0" smtClean="0"/>
              <a:t> </a:t>
            </a:r>
            <a:r>
              <a:rPr lang="en-GB" sz="2800" dirty="0" err="1" smtClean="0"/>
              <a:t>kwa</a:t>
            </a:r>
            <a:r>
              <a:rPr lang="en-GB" sz="2800" dirty="0" smtClean="0"/>
              <a:t> </a:t>
            </a:r>
            <a:r>
              <a:rPr lang="en-GB" sz="2800" dirty="0" err="1" smtClean="0"/>
              <a:t>upande</a:t>
            </a:r>
            <a:r>
              <a:rPr lang="en-GB" sz="2800" dirty="0" smtClean="0"/>
              <a:t> </a:t>
            </a:r>
            <a:r>
              <a:rPr lang="en-GB" sz="2800" dirty="0" err="1" smtClean="0"/>
              <a:t>wa</a:t>
            </a:r>
            <a:r>
              <a:rPr lang="en-GB" sz="2800" dirty="0" smtClean="0"/>
              <a:t> </a:t>
            </a:r>
            <a:r>
              <a:rPr lang="en-GB" sz="2800" dirty="0" err="1" smtClean="0"/>
              <a:t>idara</a:t>
            </a:r>
            <a:r>
              <a:rPr lang="en-GB" sz="2800" dirty="0" smtClean="0"/>
              <a:t> </a:t>
            </a:r>
            <a:r>
              <a:rPr lang="en-GB" sz="2800" dirty="0" err="1" smtClean="0"/>
              <a:t>zote</a:t>
            </a:r>
            <a:r>
              <a:rPr lang="en-GB" sz="2800" dirty="0" smtClean="0"/>
              <a:t> </a:t>
            </a:r>
            <a:r>
              <a:rPr lang="en-GB" sz="2800" dirty="0" err="1" smtClean="0"/>
              <a:t>za</a:t>
            </a:r>
            <a:r>
              <a:rPr lang="en-GB" sz="2800" dirty="0" smtClean="0"/>
              <a:t> </a:t>
            </a:r>
            <a:r>
              <a:rPr lang="en-GB" sz="2800" dirty="0" err="1" smtClean="0"/>
              <a:t>elimu</a:t>
            </a:r>
            <a:r>
              <a:rPr lang="en-GB" sz="2800" dirty="0" smtClean="0"/>
              <a:t>,  </a:t>
            </a:r>
            <a:r>
              <a:rPr lang="en-GB" sz="2800" dirty="0" err="1" smtClean="0"/>
              <a:t>baadhi</a:t>
            </a:r>
            <a:r>
              <a:rPr lang="en-GB" sz="2800" dirty="0" smtClean="0"/>
              <a:t> </a:t>
            </a:r>
            <a:r>
              <a:rPr lang="en-GB" sz="2800" dirty="0" err="1" smtClean="0"/>
              <a:t>ya</a:t>
            </a:r>
            <a:r>
              <a:rPr lang="en-GB" sz="2800" dirty="0" smtClean="0"/>
              <a:t> </a:t>
            </a:r>
            <a:r>
              <a:rPr lang="en-GB" sz="2800" dirty="0" err="1" smtClean="0"/>
              <a:t>Maazimio</a:t>
            </a:r>
            <a:r>
              <a:rPr lang="en-GB" sz="2800" dirty="0" smtClean="0"/>
              <a:t> </a:t>
            </a:r>
            <a:r>
              <a:rPr lang="en-GB" sz="2800" dirty="0" err="1" smtClean="0"/>
              <a:t>yaliyowekwa</a:t>
            </a:r>
            <a:r>
              <a:rPr lang="en-GB" sz="2800" dirty="0" smtClean="0"/>
              <a:t> </a:t>
            </a:r>
            <a:r>
              <a:rPr lang="en-GB" sz="2800" dirty="0" err="1" smtClean="0"/>
              <a:t>ni</a:t>
            </a:r>
            <a:r>
              <a:rPr lang="en-GB" sz="2800" dirty="0" smtClean="0"/>
              <a:t> </a:t>
            </a:r>
            <a:r>
              <a:rPr lang="en-GB" sz="2800" dirty="0" err="1" smtClean="0"/>
              <a:t>kama</a:t>
            </a:r>
            <a:r>
              <a:rPr lang="en-GB" sz="2800" dirty="0" smtClean="0"/>
              <a:t> </a:t>
            </a:r>
            <a:r>
              <a:rPr lang="en-GB" sz="2800" dirty="0" err="1" smtClean="0"/>
              <a:t>ifuatavyo</a:t>
            </a:r>
            <a:r>
              <a:rPr lang="en-GB" sz="2800" dirty="0" smtClean="0"/>
              <a:t>-: </a:t>
            </a:r>
            <a:endParaRPr lang="en-US" sz="2800" dirty="0" smtClean="0"/>
          </a:p>
          <a:p>
            <a:endParaRPr lang="en-GB" sz="2800" dirty="0" smtClean="0"/>
          </a:p>
          <a:p>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GB" sz="2400" b="1" dirty="0" smtClean="0"/>
              <a:t>10.</a:t>
            </a:r>
            <a:r>
              <a:rPr lang="en-GB" sz="2400" dirty="0" smtClean="0"/>
              <a:t>   </a:t>
            </a:r>
            <a:r>
              <a:rPr lang="en-GB" sz="2400" dirty="0" err="1" smtClean="0"/>
              <a:t>Agizo</a:t>
            </a:r>
            <a:r>
              <a:rPr lang="en-GB" sz="2400" dirty="0" smtClean="0"/>
              <a:t> la </a:t>
            </a:r>
            <a:r>
              <a:rPr lang="en-GB" sz="2400" dirty="0" err="1" smtClean="0"/>
              <a:t>kumi</a:t>
            </a:r>
            <a:r>
              <a:rPr lang="en-GB" sz="2400" dirty="0" smtClean="0"/>
              <a:t> </a:t>
            </a:r>
            <a:r>
              <a:rPr lang="en-GB" sz="2400" dirty="0" err="1" smtClean="0"/>
              <a:t>lilikuwa</a:t>
            </a:r>
            <a:r>
              <a:rPr lang="en-GB" sz="2400" dirty="0" smtClean="0"/>
              <a:t> </a:t>
            </a:r>
            <a:r>
              <a:rPr lang="en-GB" sz="2400" dirty="0" err="1" smtClean="0"/>
              <a:t>kuweka</a:t>
            </a:r>
            <a:r>
              <a:rPr lang="en-GB" sz="2400" dirty="0" smtClean="0"/>
              <a:t> </a:t>
            </a:r>
            <a:r>
              <a:rPr lang="en-GB" sz="2400" dirty="0" err="1" smtClean="0"/>
              <a:t>mikakati</a:t>
            </a:r>
            <a:r>
              <a:rPr lang="en-GB" sz="2400" dirty="0" smtClean="0"/>
              <a:t> </a:t>
            </a:r>
            <a:r>
              <a:rPr lang="en-GB" sz="2400" dirty="0" err="1" smtClean="0"/>
              <a:t>mbali</a:t>
            </a:r>
            <a:r>
              <a:rPr lang="en-GB" sz="2400" dirty="0" smtClean="0"/>
              <a:t> </a:t>
            </a:r>
            <a:r>
              <a:rPr lang="en-GB" sz="2400" dirty="0" err="1" smtClean="0"/>
              <a:t>mbali</a:t>
            </a:r>
            <a:r>
              <a:rPr lang="en-GB" sz="2400" dirty="0" smtClean="0"/>
              <a:t> </a:t>
            </a:r>
            <a:r>
              <a:rPr lang="en-GB" sz="2400" dirty="0" err="1" smtClean="0"/>
              <a:t>ya</a:t>
            </a:r>
            <a:r>
              <a:rPr lang="en-GB" sz="2400" dirty="0" smtClean="0"/>
              <a:t> </a:t>
            </a:r>
            <a:r>
              <a:rPr lang="en-GB" sz="2400" dirty="0" err="1" smtClean="0"/>
              <a:t>kuinua</a:t>
            </a:r>
            <a:r>
              <a:rPr lang="en-GB" sz="2400" dirty="0" smtClean="0"/>
              <a:t> </a:t>
            </a:r>
            <a:r>
              <a:rPr lang="en-GB" sz="2400" dirty="0" err="1" smtClean="0"/>
              <a:t>ufaulu</a:t>
            </a:r>
            <a:r>
              <a:rPr lang="en-GB" sz="2400" dirty="0" smtClean="0"/>
              <a:t>  </a:t>
            </a:r>
            <a:r>
              <a:rPr lang="en-GB" sz="2400" dirty="0" err="1" smtClean="0"/>
              <a:t>kwa</a:t>
            </a:r>
            <a:r>
              <a:rPr lang="en-GB" sz="2400" dirty="0" smtClean="0"/>
              <a:t> </a:t>
            </a:r>
            <a:r>
              <a:rPr lang="en-GB" sz="2400" dirty="0" err="1" smtClean="0"/>
              <a:t>lengo</a:t>
            </a:r>
            <a:r>
              <a:rPr lang="en-GB" sz="2400" dirty="0" smtClean="0"/>
              <a:t> la </a:t>
            </a:r>
            <a:r>
              <a:rPr lang="en-GB" sz="2400" dirty="0" err="1" smtClean="0"/>
              <a:t>kufikia</a:t>
            </a:r>
            <a:r>
              <a:rPr lang="en-GB" sz="2400" dirty="0" smtClean="0"/>
              <a:t> </a:t>
            </a:r>
            <a:r>
              <a:rPr lang="en-GB" sz="2400" dirty="0" err="1" smtClean="0"/>
              <a:t>malengo</a:t>
            </a:r>
            <a:r>
              <a:rPr lang="en-GB" sz="2400" dirty="0" smtClean="0"/>
              <a:t> </a:t>
            </a:r>
            <a:r>
              <a:rPr lang="en-GB" sz="2400" dirty="0" err="1" smtClean="0"/>
              <a:t>ya</a:t>
            </a:r>
            <a:r>
              <a:rPr lang="en-GB" sz="2400" dirty="0" smtClean="0"/>
              <a:t> </a:t>
            </a:r>
            <a:r>
              <a:rPr lang="en-GB" sz="2400" b="1" dirty="0" smtClean="0"/>
              <a:t>BRN</a:t>
            </a:r>
            <a:r>
              <a:rPr lang="en-GB" sz="2400" dirty="0" smtClean="0"/>
              <a:t> </a:t>
            </a:r>
            <a:r>
              <a:rPr lang="en-GB" sz="2400" dirty="0" err="1" smtClean="0"/>
              <a:t>ya</a:t>
            </a:r>
            <a:r>
              <a:rPr lang="en-GB" sz="2400" dirty="0" smtClean="0"/>
              <a:t> </a:t>
            </a:r>
            <a:r>
              <a:rPr lang="en-GB" sz="2400" dirty="0" err="1" smtClean="0"/>
              <a:t>asilimia</a:t>
            </a:r>
            <a:r>
              <a:rPr lang="en-GB" sz="2400" dirty="0" smtClean="0"/>
              <a:t> 71 </a:t>
            </a:r>
            <a:r>
              <a:rPr lang="en-GB" sz="2400" dirty="0" err="1" smtClean="0"/>
              <a:t>ya</a:t>
            </a:r>
            <a:r>
              <a:rPr lang="en-GB" sz="2400" dirty="0" smtClean="0"/>
              <a:t> </a:t>
            </a:r>
            <a:r>
              <a:rPr lang="en-GB" sz="2400" dirty="0" err="1" smtClean="0"/>
              <a:t>Ufaulu</a:t>
            </a:r>
            <a:r>
              <a:rPr lang="en-GB" sz="2400" dirty="0" smtClean="0"/>
              <a:t> </a:t>
            </a:r>
            <a:r>
              <a:rPr lang="en-GB" sz="2400" dirty="0" err="1" smtClean="0"/>
              <a:t>kwa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cha </a:t>
            </a:r>
            <a:r>
              <a:rPr lang="en-GB" sz="2400" dirty="0" err="1" smtClean="0"/>
              <a:t>nne.Hatua</a:t>
            </a:r>
            <a:r>
              <a:rPr lang="en-GB" sz="2400" dirty="0" smtClean="0"/>
              <a:t> </a:t>
            </a:r>
            <a:r>
              <a:rPr lang="en-GB" sz="2400" dirty="0" err="1" smtClean="0"/>
              <a:t>mbalimbali</a:t>
            </a:r>
            <a:r>
              <a:rPr lang="en-GB" sz="2400" dirty="0" smtClean="0"/>
              <a:t> </a:t>
            </a:r>
            <a:r>
              <a:rPr lang="en-GB" sz="2400" dirty="0" err="1" smtClean="0"/>
              <a:t>za</a:t>
            </a:r>
            <a:r>
              <a:rPr lang="en-GB" sz="2400" dirty="0" smtClean="0"/>
              <a:t> </a:t>
            </a:r>
            <a:r>
              <a:rPr lang="en-GB" sz="2400" dirty="0" err="1" smtClean="0"/>
              <a:t>kuwakutanisha</a:t>
            </a:r>
            <a:r>
              <a:rPr lang="en-GB" sz="2400" dirty="0" smtClean="0"/>
              <a:t> </a:t>
            </a:r>
            <a:r>
              <a:rPr lang="en-GB" sz="2400" dirty="0" err="1" smtClean="0"/>
              <a:t>wadau</a:t>
            </a:r>
            <a:r>
              <a:rPr lang="en-GB" sz="2400" dirty="0" smtClean="0"/>
              <a:t> </a:t>
            </a:r>
            <a:r>
              <a:rPr lang="en-GB" sz="2400" dirty="0" err="1" smtClean="0"/>
              <a:t>wote</a:t>
            </a:r>
            <a:r>
              <a:rPr lang="en-GB" sz="2400" dirty="0" smtClean="0"/>
              <a:t> </a:t>
            </a:r>
            <a:r>
              <a:rPr lang="en-GB" sz="2400" dirty="0" err="1" smtClean="0"/>
              <a:t>wa</a:t>
            </a:r>
            <a:r>
              <a:rPr lang="en-GB" sz="2400" dirty="0" smtClean="0"/>
              <a:t> </a:t>
            </a:r>
            <a:r>
              <a:rPr lang="en-GB" sz="2400" dirty="0" err="1" smtClean="0"/>
              <a:t>elimu</a:t>
            </a:r>
            <a:r>
              <a:rPr lang="en-GB" sz="2400" dirty="0" smtClean="0"/>
              <a:t> </a:t>
            </a:r>
            <a:r>
              <a:rPr lang="en-GB" sz="2400" dirty="0" err="1" smtClean="0"/>
              <a:t>zilifanyika</a:t>
            </a:r>
            <a:r>
              <a:rPr lang="en-GB" sz="2400" dirty="0" smtClean="0"/>
              <a:t> </a:t>
            </a:r>
            <a:r>
              <a:rPr lang="en-GB" sz="2400" dirty="0" err="1" smtClean="0"/>
              <a:t>ikiwemo</a:t>
            </a:r>
            <a:r>
              <a:rPr lang="en-GB" sz="2400" dirty="0" smtClean="0"/>
              <a:t> </a:t>
            </a:r>
            <a:r>
              <a:rPr lang="en-GB" sz="2400" dirty="0" err="1" smtClean="0"/>
              <a:t>kufanya</a:t>
            </a:r>
            <a:r>
              <a:rPr lang="en-GB" sz="2400" dirty="0" smtClean="0"/>
              <a:t> </a:t>
            </a:r>
            <a:r>
              <a:rPr lang="en-GB" sz="2400" dirty="0" err="1" smtClean="0"/>
              <a:t>tathimini</a:t>
            </a:r>
            <a:r>
              <a:rPr lang="en-GB" sz="2400" dirty="0" smtClean="0"/>
              <a:t> </a:t>
            </a:r>
            <a:r>
              <a:rPr lang="en-GB" sz="2400" dirty="0" err="1" smtClean="0"/>
              <a:t>ya</a:t>
            </a:r>
            <a:r>
              <a:rPr lang="en-GB" sz="2400" dirty="0" smtClean="0"/>
              <a:t> </a:t>
            </a:r>
            <a:r>
              <a:rPr lang="en-GB" sz="2400" dirty="0" err="1" smtClean="0"/>
              <a:t>matokeo</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kwa</a:t>
            </a:r>
            <a:r>
              <a:rPr lang="en-GB" sz="2400" dirty="0" smtClean="0"/>
              <a:t> </a:t>
            </a:r>
            <a:r>
              <a:rPr lang="en-GB" sz="2400" dirty="0" err="1" smtClean="0"/>
              <a:t>mwaka</a:t>
            </a:r>
            <a:r>
              <a:rPr lang="en-GB" sz="2400" dirty="0" smtClean="0"/>
              <a:t> 2015 </a:t>
            </a:r>
            <a:r>
              <a:rPr lang="en-GB" sz="2400" dirty="0" err="1" smtClean="0"/>
              <a:t>na</a:t>
            </a:r>
            <a:r>
              <a:rPr lang="en-GB" sz="2400" dirty="0" smtClean="0"/>
              <a:t> </a:t>
            </a:r>
            <a:r>
              <a:rPr lang="en-GB" sz="2400" dirty="0" err="1" smtClean="0"/>
              <a:t>sababu</a:t>
            </a:r>
            <a:r>
              <a:rPr lang="en-GB" sz="2400" dirty="0" smtClean="0"/>
              <a:t> </a:t>
            </a:r>
            <a:r>
              <a:rPr lang="en-GB" sz="2400" dirty="0" err="1" smtClean="0"/>
              <a:t>za</a:t>
            </a:r>
            <a:r>
              <a:rPr lang="en-GB" sz="2400" dirty="0" smtClean="0"/>
              <a:t> </a:t>
            </a:r>
            <a:r>
              <a:rPr lang="en-GB" sz="2400" dirty="0" err="1" smtClean="0"/>
              <a:t>Wilaya</a:t>
            </a:r>
            <a:r>
              <a:rPr lang="en-GB" sz="2400" dirty="0" smtClean="0"/>
              <a:t> </a:t>
            </a:r>
            <a:r>
              <a:rPr lang="en-GB" sz="2400" dirty="0" err="1" smtClean="0"/>
              <a:t>kutofikia</a:t>
            </a:r>
            <a:r>
              <a:rPr lang="en-GB" sz="2400" dirty="0" smtClean="0"/>
              <a:t> </a:t>
            </a:r>
            <a:r>
              <a:rPr lang="en-GB" sz="2400" dirty="0" err="1" smtClean="0"/>
              <a:t>asilimia</a:t>
            </a:r>
            <a:r>
              <a:rPr lang="en-GB" sz="2400" dirty="0" smtClean="0"/>
              <a:t> 71,kwa </a:t>
            </a:r>
            <a:r>
              <a:rPr lang="en-GB" sz="2400" dirty="0" err="1" smtClean="0"/>
              <a:t>kidato</a:t>
            </a:r>
            <a:r>
              <a:rPr lang="en-GB" sz="2400" dirty="0" smtClean="0"/>
              <a:t> cha </a:t>
            </a:r>
            <a:r>
              <a:rPr lang="en-GB" sz="2400" dirty="0" err="1" smtClean="0"/>
              <a:t>nne</a:t>
            </a:r>
            <a:r>
              <a:rPr lang="en-GB" sz="2400" dirty="0" smtClean="0"/>
              <a:t> </a:t>
            </a:r>
            <a:r>
              <a:rPr lang="en-GB" sz="2400" dirty="0" err="1" smtClean="0"/>
              <a:t>zilibainishwa,kama</a:t>
            </a:r>
            <a:r>
              <a:rPr lang="en-GB" sz="2400" dirty="0" smtClean="0"/>
              <a:t> </a:t>
            </a:r>
            <a:r>
              <a:rPr lang="en-GB" sz="2400" dirty="0" err="1" smtClean="0"/>
              <a:t>ifuatavyo</a:t>
            </a:r>
            <a:r>
              <a:rPr lang="en-GB" sz="2400" dirty="0" smtClean="0"/>
              <a:t>-:</a:t>
            </a:r>
            <a:r>
              <a:rPr lang="en-US" sz="2400" dirty="0" smtClean="0"/>
              <a:t/>
            </a:r>
            <a:br>
              <a:rPr lang="en-US" sz="2400" dirty="0" smtClean="0"/>
            </a:br>
            <a:r>
              <a:rPr lang="en-GB" sz="2400" b="1" dirty="0" smtClean="0"/>
              <a:t>a)</a:t>
            </a:r>
            <a:r>
              <a:rPr lang="en-GB" sz="2400" dirty="0" smtClean="0"/>
              <a:t> </a:t>
            </a:r>
            <a:r>
              <a:rPr lang="en-GB" sz="2400" dirty="0" err="1" smtClean="0"/>
              <a:t>Usimamizi</a:t>
            </a:r>
            <a:r>
              <a:rPr lang="en-GB" sz="2400" dirty="0" smtClean="0"/>
              <a:t> </a:t>
            </a:r>
            <a:r>
              <a:rPr lang="en-GB" sz="2400" dirty="0" err="1" smtClean="0"/>
              <a:t>duni</a:t>
            </a:r>
            <a:r>
              <a:rPr lang="en-GB" sz="2400" dirty="0" smtClean="0"/>
              <a:t> </a:t>
            </a:r>
            <a:r>
              <a:rPr lang="en-GB" sz="2400" dirty="0" err="1" smtClean="0"/>
              <a:t>wa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ambapo</a:t>
            </a:r>
            <a:r>
              <a:rPr lang="en-GB" sz="2400" dirty="0" smtClean="0"/>
              <a:t> </a:t>
            </a:r>
            <a:r>
              <a:rPr lang="en-GB" sz="2400" dirty="0" err="1" smtClean="0"/>
              <a:t>Wakuu</a:t>
            </a:r>
            <a:r>
              <a:rPr lang="en-GB" sz="2400" dirty="0" smtClean="0"/>
              <a:t> </a:t>
            </a:r>
            <a:r>
              <a:rPr lang="en-GB" sz="2400" dirty="0" err="1" smtClean="0"/>
              <a:t>wengi</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si</a:t>
            </a:r>
            <a:r>
              <a:rPr lang="en-GB" sz="2400" dirty="0" smtClean="0"/>
              <a:t> </a:t>
            </a:r>
            <a:r>
              <a:rPr lang="en-GB" sz="2400" dirty="0" err="1" smtClean="0"/>
              <a:t>wabunifu,na</a:t>
            </a:r>
            <a:r>
              <a:rPr lang="en-GB" sz="2400" dirty="0" smtClean="0"/>
              <a:t> </a:t>
            </a:r>
            <a:r>
              <a:rPr lang="en-GB" sz="2400" dirty="0" err="1" smtClean="0"/>
              <a:t>wameshindwa</a:t>
            </a:r>
            <a:r>
              <a:rPr lang="en-GB" sz="2400" dirty="0" smtClean="0"/>
              <a:t> </a:t>
            </a:r>
            <a:r>
              <a:rPr lang="en-GB" sz="2400" dirty="0" err="1" smtClean="0"/>
              <a:t>kuwaweka</a:t>
            </a:r>
            <a:r>
              <a:rPr lang="en-GB" sz="2400" dirty="0" smtClean="0"/>
              <a:t> </a:t>
            </a:r>
            <a:r>
              <a:rPr lang="en-GB" sz="2400" dirty="0" err="1" smtClean="0"/>
              <a:t>walimu</a:t>
            </a:r>
            <a:r>
              <a:rPr lang="en-GB" sz="2400" dirty="0" smtClean="0"/>
              <a:t> </a:t>
            </a:r>
            <a:r>
              <a:rPr lang="en-GB" sz="2400" dirty="0" err="1" smtClean="0"/>
              <a:t>pamoja</a:t>
            </a:r>
            <a:r>
              <a:rPr lang="en-GB" sz="2400" dirty="0" smtClean="0"/>
              <a:t>, </a:t>
            </a:r>
            <a:r>
              <a:rPr lang="en-GB" sz="2400" dirty="0" err="1" smtClean="0"/>
              <a:t>wakati</a:t>
            </a:r>
            <a:r>
              <a:rPr lang="en-GB" sz="2400" dirty="0" smtClean="0"/>
              <a:t> </a:t>
            </a:r>
            <a:r>
              <a:rPr lang="en-GB" sz="2400" dirty="0" err="1" smtClean="0"/>
              <a:t>mwingi</a:t>
            </a:r>
            <a:r>
              <a:rPr lang="en-GB" sz="2400" dirty="0" smtClean="0"/>
              <a:t> </a:t>
            </a:r>
            <a:r>
              <a:rPr lang="en-GB" sz="2400" dirty="0" err="1" smtClean="0"/>
              <a:t>pia</a:t>
            </a:r>
            <a:r>
              <a:rPr lang="en-GB" sz="2400" dirty="0" smtClean="0"/>
              <a:t> </a:t>
            </a:r>
            <a:r>
              <a:rPr lang="en-GB" sz="2400" dirty="0" err="1" smtClean="0"/>
              <a:t>wameshindwa</a:t>
            </a:r>
            <a:r>
              <a:rPr lang="en-GB" sz="2400" dirty="0" smtClean="0"/>
              <a:t> </a:t>
            </a:r>
            <a:r>
              <a:rPr lang="en-GB" sz="2400" dirty="0" err="1" smtClean="0"/>
              <a:t>kuwepo</a:t>
            </a:r>
            <a:r>
              <a:rPr lang="en-GB" sz="2400" dirty="0" smtClean="0"/>
              <a:t> </a:t>
            </a:r>
            <a:r>
              <a:rPr lang="en-GB" sz="2400" dirty="0" err="1" smtClean="0"/>
              <a:t>vituoni</a:t>
            </a:r>
            <a:r>
              <a:rPr lang="en-GB" sz="2400" dirty="0" smtClean="0"/>
              <a:t>.</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GB" sz="2400" b="1" dirty="0" smtClean="0"/>
              <a:t>b</a:t>
            </a:r>
            <a:r>
              <a:rPr lang="en-GB" sz="2400" dirty="0" smtClean="0"/>
              <a:t>.) </a:t>
            </a:r>
            <a:r>
              <a:rPr lang="en-GB" sz="2400" dirty="0" err="1" smtClean="0"/>
              <a:t>Uzembe</a:t>
            </a:r>
            <a:r>
              <a:rPr lang="en-GB" sz="2400" dirty="0" smtClean="0"/>
              <a:t> </a:t>
            </a:r>
            <a:r>
              <a:rPr lang="en-GB" sz="2400" dirty="0" err="1" smtClean="0"/>
              <a:t>wa</a:t>
            </a:r>
            <a:r>
              <a:rPr lang="en-GB" sz="2400" dirty="0" smtClean="0"/>
              <a:t> </a:t>
            </a:r>
            <a:r>
              <a:rPr lang="en-GB" sz="2400" dirty="0" err="1" smtClean="0"/>
              <a:t>hali</a:t>
            </a:r>
            <a:r>
              <a:rPr lang="en-GB" sz="2400" dirty="0" smtClean="0"/>
              <a:t> </a:t>
            </a:r>
            <a:r>
              <a:rPr lang="en-GB" sz="2400" dirty="0" err="1" smtClean="0"/>
              <a:t>ya</a:t>
            </a:r>
            <a:r>
              <a:rPr lang="en-GB" sz="2400" dirty="0" smtClean="0"/>
              <a:t> </a:t>
            </a:r>
            <a:r>
              <a:rPr lang="en-GB" sz="2400" dirty="0" err="1" smtClean="0"/>
              <a:t>juu</a:t>
            </a:r>
            <a:r>
              <a:rPr lang="en-GB" sz="2400" dirty="0" smtClean="0"/>
              <a:t> </a:t>
            </a:r>
            <a:r>
              <a:rPr lang="en-GB" sz="2400" dirty="0" err="1" smtClean="0"/>
              <a:t>wa</a:t>
            </a:r>
            <a:r>
              <a:rPr lang="en-GB" sz="2400" dirty="0" smtClean="0"/>
              <a:t> </a:t>
            </a:r>
            <a:r>
              <a:rPr lang="en-GB" sz="2400" dirty="0" err="1" smtClean="0"/>
              <a:t>walimu,kutowajibika</a:t>
            </a:r>
            <a:r>
              <a:rPr lang="en-GB" sz="2400" dirty="0" smtClean="0"/>
              <a:t>  </a:t>
            </a:r>
            <a:r>
              <a:rPr lang="en-GB" sz="2400" dirty="0" err="1" smtClean="0"/>
              <a:t>ipasavyo</a:t>
            </a:r>
            <a:r>
              <a:rPr lang="en-US" sz="2400" dirty="0" smtClean="0"/>
              <a:t/>
            </a:r>
            <a:br>
              <a:rPr lang="en-US" sz="2400" dirty="0" smtClean="0"/>
            </a:br>
            <a:r>
              <a:rPr lang="en-GB" sz="2400" b="1" dirty="0" smtClean="0"/>
              <a:t>c</a:t>
            </a:r>
            <a:r>
              <a:rPr lang="en-GB" sz="2400" dirty="0" smtClean="0"/>
              <a:t>) .</a:t>
            </a:r>
            <a:r>
              <a:rPr lang="en-GB" sz="2400" dirty="0" err="1" smtClean="0"/>
              <a:t>Utoro</a:t>
            </a:r>
            <a:r>
              <a:rPr lang="en-GB" sz="2400" dirty="0" smtClean="0"/>
              <a:t> </a:t>
            </a:r>
            <a:r>
              <a:rPr lang="en-GB" sz="2400" dirty="0" err="1" smtClean="0"/>
              <a:t>wa</a:t>
            </a:r>
            <a:r>
              <a:rPr lang="en-GB" sz="2400" dirty="0" smtClean="0"/>
              <a:t> </a:t>
            </a:r>
            <a:r>
              <a:rPr lang="en-GB" sz="2400" dirty="0" err="1" smtClean="0"/>
              <a:t>reje</a:t>
            </a:r>
            <a:r>
              <a:rPr lang="en-GB" sz="2400" dirty="0" smtClean="0"/>
              <a:t> </a:t>
            </a:r>
            <a:r>
              <a:rPr lang="en-GB" sz="2400" dirty="0" err="1" smtClean="0"/>
              <a:t>reja</a:t>
            </a:r>
            <a:r>
              <a:rPr lang="en-GB" sz="2400" dirty="0" smtClean="0"/>
              <a:t>  </a:t>
            </a:r>
            <a:r>
              <a:rPr lang="en-GB" sz="2400" dirty="0" err="1" smtClean="0"/>
              <a:t>wa</a:t>
            </a:r>
            <a:r>
              <a:rPr lang="en-GB" sz="2400" dirty="0" smtClean="0"/>
              <a:t> </a:t>
            </a:r>
            <a:r>
              <a:rPr lang="en-GB" sz="2400" dirty="0" err="1" smtClean="0"/>
              <a:t>walimu</a:t>
            </a:r>
            <a:r>
              <a:rPr lang="en-GB" sz="2400" dirty="0" smtClean="0"/>
              <a:t> </a:t>
            </a:r>
            <a:r>
              <a:rPr lang="en-GB" sz="2400" dirty="0" err="1" smtClean="0"/>
              <a:t>na</a:t>
            </a:r>
            <a:r>
              <a:rPr lang="en-GB" sz="2400" dirty="0" smtClean="0"/>
              <a:t> </a:t>
            </a:r>
            <a:r>
              <a:rPr lang="en-GB" sz="2400" dirty="0" err="1" smtClean="0"/>
              <a:t>wanafunzi</a:t>
            </a:r>
            <a:r>
              <a:rPr lang="en-GB" sz="2400" dirty="0" smtClean="0"/>
              <a:t> </a:t>
            </a:r>
            <a:r>
              <a:rPr lang="en-US" sz="2400" dirty="0" smtClean="0"/>
              <a:t/>
            </a:r>
            <a:br>
              <a:rPr lang="en-US" sz="2400" dirty="0" smtClean="0"/>
            </a:br>
            <a:r>
              <a:rPr lang="en-GB" sz="2400" b="1" dirty="0" smtClean="0"/>
              <a:t>d</a:t>
            </a:r>
            <a:r>
              <a:rPr lang="en-GB" sz="2400" dirty="0" smtClean="0"/>
              <a:t>) .</a:t>
            </a:r>
            <a:r>
              <a:rPr lang="en-GB" sz="2400" dirty="0" err="1" smtClean="0"/>
              <a:t>Kutomaliza</a:t>
            </a:r>
            <a:r>
              <a:rPr lang="en-GB" sz="2400" dirty="0" smtClean="0"/>
              <a:t> </a:t>
            </a:r>
            <a:r>
              <a:rPr lang="en-GB" sz="2400" dirty="0" err="1" smtClean="0"/>
              <a:t>mada</a:t>
            </a:r>
            <a:r>
              <a:rPr lang="en-GB" sz="2400" dirty="0" smtClean="0"/>
              <a:t> </a:t>
            </a:r>
            <a:r>
              <a:rPr lang="en-GB" sz="2400" dirty="0" err="1" smtClean="0"/>
              <a:t>kwa</a:t>
            </a:r>
            <a:r>
              <a:rPr lang="en-GB" sz="2400" dirty="0" smtClean="0"/>
              <a:t> </a:t>
            </a:r>
            <a:r>
              <a:rPr lang="en-GB" sz="2400" dirty="0" err="1" smtClean="0"/>
              <a:t>wakati</a:t>
            </a:r>
            <a:r>
              <a:rPr lang="en-US" sz="2400" dirty="0" smtClean="0"/>
              <a:t/>
            </a:r>
            <a:br>
              <a:rPr lang="en-US" sz="2400" dirty="0" smtClean="0"/>
            </a:br>
            <a:r>
              <a:rPr lang="en-GB" sz="2400" b="1" dirty="0" smtClean="0"/>
              <a:t>e.)</a:t>
            </a:r>
            <a:r>
              <a:rPr lang="en-GB" sz="2400" dirty="0" smtClean="0"/>
              <a:t> </a:t>
            </a:r>
            <a:r>
              <a:rPr lang="en-GB" sz="2400" dirty="0" err="1" smtClean="0"/>
              <a:t>Kuwepo</a:t>
            </a:r>
            <a:r>
              <a:rPr lang="en-GB" sz="2400" dirty="0" smtClean="0"/>
              <a:t> </a:t>
            </a:r>
            <a:r>
              <a:rPr lang="en-GB" sz="2400" dirty="0" err="1" smtClean="0"/>
              <a:t>mazoezi</a:t>
            </a:r>
            <a:r>
              <a:rPr lang="en-GB" sz="2400" dirty="0" smtClean="0"/>
              <a:t> </a:t>
            </a:r>
            <a:r>
              <a:rPr lang="en-GB" sz="2400" dirty="0" err="1" smtClean="0"/>
              <a:t>machache</a:t>
            </a:r>
            <a:r>
              <a:rPr lang="en-GB" sz="2400" dirty="0" smtClean="0"/>
              <a:t> </a:t>
            </a:r>
            <a:r>
              <a:rPr lang="en-GB" sz="2400" dirty="0" err="1" smtClean="0"/>
              <a:t>sana,au</a:t>
            </a:r>
            <a:r>
              <a:rPr lang="en-GB" sz="2400" dirty="0" smtClean="0"/>
              <a:t> </a:t>
            </a:r>
            <a:r>
              <a:rPr lang="en-GB" sz="2400" dirty="0" err="1" smtClean="0"/>
              <a:t>hakuna</a:t>
            </a:r>
            <a:r>
              <a:rPr lang="en-GB" sz="2400" dirty="0" smtClean="0"/>
              <a:t> </a:t>
            </a:r>
            <a:r>
              <a:rPr lang="en-GB" sz="2400" dirty="0" err="1" smtClean="0"/>
              <a:t>kabisa</a:t>
            </a:r>
            <a:r>
              <a:rPr lang="en-GB" sz="2400" dirty="0" smtClean="0"/>
              <a:t> </a:t>
            </a:r>
            <a:r>
              <a:rPr lang="en-US" sz="2400" dirty="0" smtClean="0"/>
              <a:t/>
            </a:r>
            <a:br>
              <a:rPr lang="en-US" sz="2400" dirty="0" smtClean="0"/>
            </a:br>
            <a:r>
              <a:rPr lang="en-GB" sz="2400" b="1" dirty="0" smtClean="0"/>
              <a:t>f.)</a:t>
            </a:r>
            <a:r>
              <a:rPr lang="en-GB" sz="2400" dirty="0" smtClean="0"/>
              <a:t> </a:t>
            </a:r>
            <a:r>
              <a:rPr lang="en-GB" sz="2400" dirty="0" err="1" smtClean="0"/>
              <a:t>Mitihani</a:t>
            </a:r>
            <a:r>
              <a:rPr lang="en-GB" sz="2400" dirty="0" smtClean="0"/>
              <a:t> </a:t>
            </a:r>
            <a:r>
              <a:rPr lang="en-GB" sz="2400" dirty="0" err="1" smtClean="0"/>
              <a:t>michache</a:t>
            </a:r>
            <a:r>
              <a:rPr lang="en-GB" sz="2400" dirty="0" smtClean="0"/>
              <a:t> </a:t>
            </a:r>
            <a:r>
              <a:rPr lang="en-GB" sz="2400" dirty="0" err="1" smtClean="0"/>
              <a:t>ya</a:t>
            </a:r>
            <a:r>
              <a:rPr lang="en-GB" sz="2400" dirty="0" smtClean="0"/>
              <a:t> </a:t>
            </a:r>
            <a:r>
              <a:rPr lang="en-GB" sz="2400" dirty="0" err="1" smtClean="0"/>
              <a:t>maandalizi</a:t>
            </a:r>
            <a:r>
              <a:rPr lang="en-GB" sz="2400" dirty="0" smtClean="0"/>
              <a:t> </a:t>
            </a:r>
            <a:r>
              <a:rPr lang="en-GB" sz="2400" dirty="0" err="1" smtClean="0"/>
              <a:t>kwa</a:t>
            </a:r>
            <a:r>
              <a:rPr lang="en-GB" sz="2400" dirty="0" smtClean="0"/>
              <a:t> </a:t>
            </a:r>
            <a:r>
              <a:rPr lang="en-GB" sz="2400" dirty="0" err="1" smtClean="0"/>
              <a:t>ajili</a:t>
            </a:r>
            <a:r>
              <a:rPr lang="en-GB" sz="2400" dirty="0" smtClean="0"/>
              <a:t> </a:t>
            </a:r>
            <a:r>
              <a:rPr lang="en-GB" sz="2400" dirty="0" err="1" smtClean="0"/>
              <a:t>ya</a:t>
            </a:r>
            <a:r>
              <a:rPr lang="en-GB" sz="2400" dirty="0" smtClean="0"/>
              <a:t> </a:t>
            </a:r>
            <a:r>
              <a:rPr lang="en-GB" sz="2400" dirty="0" err="1" smtClean="0"/>
              <a:t>wanafunzi</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a:t>
            </a:r>
            <a:r>
              <a:rPr lang="en-GB" sz="2400" dirty="0" err="1" smtClean="0"/>
              <a:t>nne</a:t>
            </a:r>
            <a:r>
              <a:rPr lang="en-US" sz="2400" dirty="0" smtClean="0"/>
              <a:t/>
            </a:r>
            <a:br>
              <a:rPr lang="en-US" sz="2400" dirty="0" smtClean="0"/>
            </a:br>
            <a:r>
              <a:rPr lang="en-GB" sz="2400" b="1" dirty="0" smtClean="0"/>
              <a:t>g.</a:t>
            </a:r>
            <a:r>
              <a:rPr lang="en-GB" sz="2400" dirty="0" smtClean="0"/>
              <a:t>) </a:t>
            </a:r>
            <a:r>
              <a:rPr lang="en-GB" sz="2400" dirty="0" err="1" smtClean="0"/>
              <a:t>Kutokuwepo</a:t>
            </a:r>
            <a:r>
              <a:rPr lang="en-GB" sz="2400" dirty="0" smtClean="0"/>
              <a:t> </a:t>
            </a:r>
            <a:r>
              <a:rPr lang="en-GB" sz="2400" dirty="0" err="1" smtClean="0"/>
              <a:t>na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ushindani</a:t>
            </a:r>
            <a:r>
              <a:rPr lang="en-GB" sz="2400" dirty="0" smtClean="0"/>
              <a:t> </a:t>
            </a:r>
            <a:r>
              <a:rPr lang="en-GB" sz="2400" dirty="0" err="1" smtClean="0"/>
              <a:t>kwa</a:t>
            </a:r>
            <a:r>
              <a:rPr lang="en-GB" sz="2400" dirty="0" smtClean="0"/>
              <a:t> </a:t>
            </a:r>
            <a:r>
              <a:rPr lang="en-GB" sz="2400" dirty="0" err="1" smtClean="0"/>
              <a:t>wanafunzi</a:t>
            </a:r>
            <a:r>
              <a:rPr lang="en-US" sz="2400" dirty="0" smtClean="0"/>
              <a:t/>
            </a:r>
            <a:br>
              <a:rPr lang="en-US" sz="2400" dirty="0" smtClean="0"/>
            </a:br>
            <a:r>
              <a:rPr lang="en-GB" sz="2400" dirty="0" err="1" smtClean="0"/>
              <a:t>ushirikianao</a:t>
            </a:r>
            <a:r>
              <a:rPr lang="en-GB" sz="2400" dirty="0" smtClean="0"/>
              <a:t> </a:t>
            </a:r>
            <a:r>
              <a:rPr lang="en-GB" sz="2400" dirty="0" err="1" smtClean="0"/>
              <a:t>duni</a:t>
            </a:r>
            <a:r>
              <a:rPr lang="en-GB" sz="2400" dirty="0" smtClean="0"/>
              <a:t> </a:t>
            </a:r>
            <a:r>
              <a:rPr lang="en-GB" sz="2400" dirty="0" err="1" smtClean="0"/>
              <a:t>wa</a:t>
            </a:r>
            <a:r>
              <a:rPr lang="en-GB" sz="2400" dirty="0" smtClean="0"/>
              <a:t> </a:t>
            </a:r>
            <a:r>
              <a:rPr lang="en-GB" sz="2400" dirty="0" err="1" smtClean="0"/>
              <a:t>wazazi</a:t>
            </a:r>
            <a:r>
              <a:rPr lang="en-GB" sz="2400" dirty="0" smtClean="0"/>
              <a:t> </a:t>
            </a:r>
            <a:r>
              <a:rPr lang="en-GB" sz="2400" dirty="0" err="1" smtClean="0"/>
              <a:t>na</a:t>
            </a:r>
            <a:r>
              <a:rPr lang="en-GB" sz="2400" dirty="0" smtClean="0"/>
              <a:t> </a:t>
            </a:r>
            <a:r>
              <a:rPr lang="en-GB" sz="2400" dirty="0" err="1" smtClean="0"/>
              <a:t>shule</a:t>
            </a:r>
            <a:r>
              <a:rPr lang="en-GB" sz="2400" dirty="0" smtClean="0"/>
              <a:t> </a:t>
            </a:r>
            <a:r>
              <a:rPr lang="en-US" sz="2400" dirty="0" smtClean="0"/>
              <a:t/>
            </a:r>
            <a:br>
              <a:rPr lang="en-US" sz="2400" dirty="0" smtClean="0"/>
            </a:br>
            <a:r>
              <a:rPr lang="en-GB" sz="2400" b="1" dirty="0" smtClean="0"/>
              <a:t>h)</a:t>
            </a:r>
            <a:r>
              <a:rPr lang="en-GB" sz="2400" dirty="0" smtClean="0"/>
              <a:t> .</a:t>
            </a:r>
            <a:r>
              <a:rPr lang="en-GB" sz="2400" dirty="0" err="1" smtClean="0"/>
              <a:t>Waratibu</a:t>
            </a:r>
            <a:r>
              <a:rPr lang="en-GB" sz="2400" dirty="0" smtClean="0"/>
              <a:t> </a:t>
            </a:r>
            <a:r>
              <a:rPr lang="en-GB" sz="2400" dirty="0" err="1" smtClean="0"/>
              <a:t>Elimu</a:t>
            </a:r>
            <a:r>
              <a:rPr lang="en-GB" sz="2400" dirty="0" smtClean="0"/>
              <a:t> </a:t>
            </a:r>
            <a:r>
              <a:rPr lang="en-GB" sz="2400" dirty="0" err="1" smtClean="0"/>
              <a:t>Kata</a:t>
            </a:r>
            <a:r>
              <a:rPr lang="en-GB" sz="2400" dirty="0" smtClean="0"/>
              <a:t> </a:t>
            </a:r>
            <a:r>
              <a:rPr lang="en-GB" sz="2400" dirty="0" err="1" smtClean="0"/>
              <a:t>kutoshiriki</a:t>
            </a:r>
            <a:r>
              <a:rPr lang="en-GB" sz="2400" dirty="0" smtClean="0"/>
              <a:t> </a:t>
            </a:r>
            <a:r>
              <a:rPr lang="en-GB" sz="2400" dirty="0" err="1" smtClean="0"/>
              <a:t>kutoa</a:t>
            </a:r>
            <a:r>
              <a:rPr lang="en-GB" sz="2400" dirty="0" smtClean="0"/>
              <a:t> </a:t>
            </a:r>
            <a:r>
              <a:rPr lang="en-GB" sz="2400" dirty="0" err="1" smtClean="0"/>
              <a:t>mawazo</a:t>
            </a:r>
            <a:r>
              <a:rPr lang="en-GB" sz="2400" dirty="0" smtClean="0"/>
              <a:t> </a:t>
            </a:r>
            <a:r>
              <a:rPr lang="en-GB" sz="2400" dirty="0" err="1" smtClean="0"/>
              <a:t>wala</a:t>
            </a:r>
            <a:r>
              <a:rPr lang="en-GB" sz="2400" dirty="0" smtClean="0"/>
              <a:t> </a:t>
            </a:r>
            <a:r>
              <a:rPr lang="en-GB" sz="2400" dirty="0" err="1" smtClean="0"/>
              <a:t>ufuatiliaji</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Sekondari</a:t>
            </a:r>
            <a:r>
              <a:rPr lang="en-US" sz="2400" dirty="0" smtClean="0"/>
              <a:t/>
            </a:r>
            <a:br>
              <a:rPr lang="en-US" sz="2400" dirty="0" smtClean="0"/>
            </a:br>
            <a:r>
              <a:rPr lang="en-GB" sz="2400" b="1" dirty="0" err="1" smtClean="0"/>
              <a:t>i</a:t>
            </a:r>
            <a:r>
              <a:rPr lang="en-GB" sz="2400" b="1" dirty="0" smtClean="0"/>
              <a:t>.)</a:t>
            </a:r>
            <a:r>
              <a:rPr lang="en-GB" sz="2400" dirty="0" smtClean="0"/>
              <a:t>  </a:t>
            </a:r>
            <a:r>
              <a:rPr lang="en-GB" sz="2400" dirty="0" err="1" smtClean="0"/>
              <a:t>Shule</a:t>
            </a:r>
            <a:r>
              <a:rPr lang="en-GB" sz="2400" dirty="0" smtClean="0"/>
              <a:t> </a:t>
            </a:r>
            <a:r>
              <a:rPr lang="en-GB" sz="2400" dirty="0" err="1" smtClean="0"/>
              <a:t>nyingi</a:t>
            </a:r>
            <a:r>
              <a:rPr lang="en-GB" sz="2400" dirty="0" smtClean="0"/>
              <a:t> </a:t>
            </a:r>
            <a:r>
              <a:rPr lang="en-GB" sz="2400" dirty="0" err="1" smtClean="0"/>
              <a:t>kukosa</a:t>
            </a:r>
            <a:r>
              <a:rPr lang="en-GB" sz="2400" dirty="0" smtClean="0"/>
              <a:t> </a:t>
            </a:r>
            <a:r>
              <a:rPr lang="en-GB" sz="2400" dirty="0" err="1" smtClean="0"/>
              <a:t>Maabara</a:t>
            </a:r>
            <a:r>
              <a:rPr lang="en-US" sz="2400" dirty="0" smtClean="0"/>
              <a:t/>
            </a:r>
            <a:br>
              <a:rPr lang="en-US" sz="2400" dirty="0" smtClean="0"/>
            </a:br>
            <a:r>
              <a:rPr lang="en-GB" sz="2400" b="1" dirty="0" smtClean="0"/>
              <a:t>j.</a:t>
            </a:r>
            <a:r>
              <a:rPr lang="en-GB" sz="2400" dirty="0" smtClean="0"/>
              <a:t>)  </a:t>
            </a:r>
            <a:r>
              <a:rPr lang="en-GB" sz="2400" dirty="0" err="1" smtClean="0"/>
              <a:t>Upungufu</a:t>
            </a:r>
            <a:r>
              <a:rPr lang="en-GB" sz="2400" dirty="0" smtClean="0"/>
              <a:t> </a:t>
            </a:r>
            <a:r>
              <a:rPr lang="en-GB" sz="2400" dirty="0" err="1" smtClean="0"/>
              <a:t>wa</a:t>
            </a:r>
            <a:r>
              <a:rPr lang="en-GB" sz="2400" dirty="0" smtClean="0"/>
              <a:t> </a:t>
            </a:r>
            <a:r>
              <a:rPr lang="en-GB" sz="2400" dirty="0" err="1" smtClean="0"/>
              <a:t>walimu</a:t>
            </a:r>
            <a:r>
              <a:rPr lang="en-GB" sz="2400" dirty="0" smtClean="0"/>
              <a:t> </a:t>
            </a:r>
            <a:r>
              <a:rPr lang="en-GB" sz="2400" dirty="0" err="1" smtClean="0"/>
              <a:t>kwa</a:t>
            </a:r>
            <a:r>
              <a:rPr lang="en-GB" sz="2400" dirty="0" smtClean="0"/>
              <a:t> </a:t>
            </a:r>
            <a:r>
              <a:rPr lang="en-GB" sz="2400" dirty="0" err="1" smtClean="0"/>
              <a:t>masomo</a:t>
            </a:r>
            <a:r>
              <a:rPr lang="en-GB" sz="2400" dirty="0" smtClean="0"/>
              <a:t> </a:t>
            </a:r>
            <a:r>
              <a:rPr lang="en-GB" sz="2400" dirty="0" err="1" smtClean="0"/>
              <a:t>ya</a:t>
            </a:r>
            <a:r>
              <a:rPr lang="en-GB" sz="2400" dirty="0" smtClean="0"/>
              <a:t> </a:t>
            </a:r>
            <a:r>
              <a:rPr lang="en-GB" sz="2400" dirty="0" err="1" smtClean="0"/>
              <a:t>sayansi</a:t>
            </a:r>
            <a:r>
              <a:rPr lang="en-GB" sz="2400" dirty="0" smtClean="0"/>
              <a:t> </a:t>
            </a:r>
            <a:r>
              <a:rPr lang="en-US" sz="2400" dirty="0" smtClean="0"/>
              <a:t/>
            </a:r>
            <a:br>
              <a:rPr lang="en-US" sz="2400" dirty="0" smtClean="0"/>
            </a:br>
            <a:r>
              <a:rPr lang="en-GB" sz="2400" b="1" dirty="0" smtClean="0"/>
              <a:t>k.</a:t>
            </a:r>
            <a:r>
              <a:rPr lang="en-GB" sz="2400" dirty="0" smtClean="0"/>
              <a:t>) </a:t>
            </a:r>
            <a:r>
              <a:rPr lang="en-GB" sz="2400" dirty="0" err="1" smtClean="0"/>
              <a:t>Kutokuwepo</a:t>
            </a:r>
            <a:r>
              <a:rPr lang="en-GB" sz="2400" dirty="0" smtClean="0"/>
              <a:t> </a:t>
            </a:r>
            <a:r>
              <a:rPr lang="en-GB" sz="2400" dirty="0" err="1" smtClean="0"/>
              <a:t>na</a:t>
            </a:r>
            <a:r>
              <a:rPr lang="en-GB" sz="2400" dirty="0" smtClean="0"/>
              <a:t> </a:t>
            </a:r>
            <a:r>
              <a:rPr lang="en-GB" sz="2400" dirty="0" err="1" smtClean="0"/>
              <a:t>programu</a:t>
            </a:r>
            <a:r>
              <a:rPr lang="en-GB" sz="2400" dirty="0" smtClean="0"/>
              <a:t> </a:t>
            </a:r>
            <a:r>
              <a:rPr lang="en-GB" sz="2400" dirty="0" err="1" smtClean="0"/>
              <a:t>ya</a:t>
            </a:r>
            <a:r>
              <a:rPr lang="en-GB" sz="2400" dirty="0" smtClean="0"/>
              <a:t> </a:t>
            </a:r>
            <a:r>
              <a:rPr lang="en-GB" sz="2400" dirty="0" err="1" smtClean="0"/>
              <a:t>chakula</a:t>
            </a:r>
            <a:r>
              <a:rPr lang="en-GB" sz="2400" dirty="0" smtClean="0"/>
              <a:t> </a:t>
            </a:r>
            <a:r>
              <a:rPr lang="en-GB" sz="2400" dirty="0" err="1" smtClean="0"/>
              <a:t>shuleni</a:t>
            </a:r>
            <a:r>
              <a:rPr lang="en-US" sz="2400" dirty="0" smtClean="0"/>
              <a:t/>
            </a:r>
            <a:br>
              <a:rPr lang="en-US" sz="2400" dirty="0" smtClean="0"/>
            </a:b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GB" sz="2400" dirty="0" err="1" smtClean="0"/>
              <a:t>Baada</a:t>
            </a:r>
            <a:r>
              <a:rPr lang="en-GB" sz="2400" dirty="0" smtClean="0"/>
              <a:t> </a:t>
            </a:r>
            <a:r>
              <a:rPr lang="en-GB" sz="2400" dirty="0" err="1" smtClean="0"/>
              <a:t>ya</a:t>
            </a:r>
            <a:r>
              <a:rPr lang="en-GB" sz="2400" dirty="0" smtClean="0"/>
              <a:t> </a:t>
            </a:r>
            <a:r>
              <a:rPr lang="en-GB" sz="2400" dirty="0" err="1" smtClean="0"/>
              <a:t>kuzibaini</a:t>
            </a:r>
            <a:r>
              <a:rPr lang="en-GB" sz="2400" dirty="0" smtClean="0"/>
              <a:t> </a:t>
            </a:r>
            <a:r>
              <a:rPr lang="en-GB" sz="2400" dirty="0" err="1" smtClean="0"/>
              <a:t>changamoto</a:t>
            </a:r>
            <a:r>
              <a:rPr lang="en-GB" sz="2400" dirty="0" smtClean="0"/>
              <a:t> </a:t>
            </a:r>
            <a:r>
              <a:rPr lang="en-GB" sz="2400" dirty="0" err="1" smtClean="0"/>
              <a:t>hizi</a:t>
            </a:r>
            <a:r>
              <a:rPr lang="en-GB" sz="2400" dirty="0" smtClean="0"/>
              <a:t> </a:t>
            </a:r>
            <a:r>
              <a:rPr lang="en-GB" sz="2400" dirty="0" err="1" smtClean="0"/>
              <a:t>idara</a:t>
            </a:r>
            <a:r>
              <a:rPr lang="en-GB" sz="2400" dirty="0" smtClean="0"/>
              <a:t> </a:t>
            </a:r>
            <a:r>
              <a:rPr lang="en-GB" sz="2400" dirty="0" err="1" smtClean="0"/>
              <a:t>ilianza</a:t>
            </a:r>
            <a:r>
              <a:rPr lang="en-GB" sz="2400" dirty="0" smtClean="0"/>
              <a:t> </a:t>
            </a:r>
            <a:r>
              <a:rPr lang="en-GB" sz="2400" dirty="0" err="1" smtClean="0"/>
              <a:t>haraka</a:t>
            </a:r>
            <a:r>
              <a:rPr lang="en-GB" sz="2400" dirty="0" smtClean="0"/>
              <a:t> </a:t>
            </a:r>
            <a:r>
              <a:rPr lang="en-GB" sz="2400" dirty="0" err="1" smtClean="0"/>
              <a:t>utaratibu</a:t>
            </a:r>
            <a:r>
              <a:rPr lang="en-GB" sz="2400" dirty="0" smtClean="0"/>
              <a:t> </a:t>
            </a:r>
            <a:r>
              <a:rPr lang="en-GB" sz="2400" dirty="0" err="1" smtClean="0"/>
              <a:t>wa</a:t>
            </a:r>
            <a:r>
              <a:rPr lang="en-GB" sz="2400" dirty="0" smtClean="0"/>
              <a:t> </a:t>
            </a:r>
            <a:r>
              <a:rPr lang="en-GB" sz="2400" dirty="0" err="1" smtClean="0"/>
              <a:t>kuzifanyia</a:t>
            </a:r>
            <a:r>
              <a:rPr lang="en-GB" sz="2400" dirty="0" smtClean="0"/>
              <a:t> </a:t>
            </a:r>
            <a:r>
              <a:rPr lang="en-GB" sz="2400" dirty="0" err="1" smtClean="0"/>
              <a:t>kazi</a:t>
            </a:r>
            <a:r>
              <a:rPr lang="en-GB" sz="2400" dirty="0" smtClean="0"/>
              <a:t> </a:t>
            </a:r>
            <a:r>
              <a:rPr lang="en-GB" sz="2400" dirty="0" err="1" smtClean="0"/>
              <a:t>changamoto</a:t>
            </a:r>
            <a:r>
              <a:rPr lang="en-GB" sz="2400" dirty="0" smtClean="0"/>
              <a:t> </a:t>
            </a:r>
            <a:r>
              <a:rPr lang="en-GB" sz="2400" dirty="0" err="1" smtClean="0"/>
              <a:t>hizi</a:t>
            </a:r>
            <a:r>
              <a:rPr lang="en-GB" sz="2400" dirty="0" smtClean="0"/>
              <a:t> </a:t>
            </a:r>
            <a:r>
              <a:rPr lang="en-GB" sz="2400" dirty="0" err="1" smtClean="0"/>
              <a:t>ikiwemo</a:t>
            </a:r>
            <a:r>
              <a:rPr lang="en-GB" sz="2400" dirty="0" smtClean="0"/>
              <a:t> </a:t>
            </a:r>
            <a:r>
              <a:rPr lang="en-GB" sz="2400" dirty="0" err="1" smtClean="0"/>
              <a:t>kukutana</a:t>
            </a:r>
            <a:r>
              <a:rPr lang="en-GB" sz="2400" dirty="0" smtClean="0"/>
              <a:t> </a:t>
            </a:r>
            <a:r>
              <a:rPr lang="en-GB" sz="2400" dirty="0" err="1" smtClean="0"/>
              <a:t>na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mara</a:t>
            </a:r>
            <a:r>
              <a:rPr lang="en-GB" sz="2400" dirty="0" smtClean="0"/>
              <a:t> </a:t>
            </a:r>
            <a:r>
              <a:rPr lang="en-GB" sz="2400" dirty="0" err="1" smtClean="0"/>
              <a:t>nne</a:t>
            </a:r>
            <a:r>
              <a:rPr lang="en-GB" sz="2400" dirty="0" smtClean="0"/>
              <a:t> </a:t>
            </a:r>
            <a:r>
              <a:rPr lang="en-GB" sz="2400" dirty="0" err="1" smtClean="0"/>
              <a:t>kwa</a:t>
            </a:r>
            <a:r>
              <a:rPr lang="en-GB" sz="2400" dirty="0" smtClean="0"/>
              <a:t> </a:t>
            </a:r>
            <a:r>
              <a:rPr lang="en-GB" sz="2400" dirty="0" err="1" smtClean="0"/>
              <a:t>kipindi</a:t>
            </a:r>
            <a:r>
              <a:rPr lang="en-GB" sz="2400" dirty="0" smtClean="0"/>
              <a:t> cha </a:t>
            </a:r>
            <a:r>
              <a:rPr lang="en-GB" sz="2400" dirty="0" err="1" smtClean="0"/>
              <a:t>mwaka</a:t>
            </a:r>
            <a:r>
              <a:rPr lang="en-GB" sz="2400" dirty="0" smtClean="0"/>
              <a:t> </a:t>
            </a:r>
            <a:r>
              <a:rPr lang="en-GB" sz="2400" dirty="0" err="1" smtClean="0"/>
              <a:t>jana</a:t>
            </a:r>
            <a:r>
              <a:rPr lang="en-GB" sz="2400" dirty="0" smtClean="0"/>
              <a:t> </a:t>
            </a:r>
            <a:r>
              <a:rPr lang="en-GB" sz="2400" dirty="0" err="1" smtClean="0"/>
              <a:t>na</a:t>
            </a:r>
            <a:r>
              <a:rPr lang="en-GB" sz="2400" dirty="0" smtClean="0"/>
              <a:t> </a:t>
            </a:r>
            <a:r>
              <a:rPr lang="en-GB" sz="2400" dirty="0" err="1" smtClean="0"/>
              <a:t>kuwekeana</a:t>
            </a:r>
            <a:r>
              <a:rPr lang="en-GB" sz="2400" dirty="0" smtClean="0"/>
              <a:t> </a:t>
            </a:r>
            <a:r>
              <a:rPr lang="en-GB" sz="2400" dirty="0" err="1" smtClean="0"/>
              <a:t>mikakati</a:t>
            </a:r>
            <a:r>
              <a:rPr lang="en-GB" sz="2400" dirty="0" smtClean="0"/>
              <a:t> </a:t>
            </a:r>
            <a:r>
              <a:rPr lang="en-GB" sz="2400" dirty="0" err="1" smtClean="0"/>
              <a:t>mbalimbali</a:t>
            </a:r>
            <a:r>
              <a:rPr lang="en-GB" sz="2400" dirty="0" smtClean="0"/>
              <a:t> </a:t>
            </a:r>
            <a:r>
              <a:rPr lang="en-GB" sz="2400" dirty="0" err="1" smtClean="0"/>
              <a:t>ya</a:t>
            </a:r>
            <a:r>
              <a:rPr lang="en-GB" sz="2400" dirty="0" smtClean="0"/>
              <a:t> </a:t>
            </a:r>
            <a:r>
              <a:rPr lang="en-GB" sz="2400" dirty="0" err="1" smtClean="0"/>
              <a:t>kutatua</a:t>
            </a:r>
            <a:r>
              <a:rPr lang="en-GB" sz="2400" dirty="0" smtClean="0"/>
              <a:t> </a:t>
            </a:r>
            <a:r>
              <a:rPr lang="en-GB" sz="2400" dirty="0" err="1" smtClean="0"/>
              <a:t>changamoto</a:t>
            </a:r>
            <a:r>
              <a:rPr lang="en-GB" sz="2400" dirty="0" smtClean="0"/>
              <a:t> </a:t>
            </a:r>
            <a:r>
              <a:rPr lang="en-GB" sz="2400" dirty="0" err="1" smtClean="0"/>
              <a:t>hizi</a:t>
            </a:r>
            <a:r>
              <a:rPr lang="en-GB" sz="2400" dirty="0" smtClean="0"/>
              <a:t> </a:t>
            </a:r>
            <a:r>
              <a:rPr lang="en-GB" sz="2400" dirty="0" err="1" smtClean="0"/>
              <a:t>ilikuinua</a:t>
            </a:r>
            <a:r>
              <a:rPr lang="en-GB" sz="2400" dirty="0" smtClean="0"/>
              <a:t> </a:t>
            </a:r>
            <a:r>
              <a:rPr lang="en-GB" sz="2400" dirty="0" err="1" smtClean="0"/>
              <a:t>ufaulu</a:t>
            </a:r>
            <a:r>
              <a:rPr lang="en-GB" sz="2400" dirty="0" smtClean="0"/>
              <a:t>, </a:t>
            </a:r>
            <a:r>
              <a:rPr lang="en-GB" sz="2400" dirty="0" err="1" smtClean="0"/>
              <a:t>licha</a:t>
            </a:r>
            <a:r>
              <a:rPr lang="en-GB" sz="2400" dirty="0" smtClean="0"/>
              <a:t> </a:t>
            </a:r>
            <a:r>
              <a:rPr lang="en-GB" sz="2400" dirty="0" err="1" smtClean="0"/>
              <a:t>ya</a:t>
            </a:r>
            <a:r>
              <a:rPr lang="en-GB" sz="2400" dirty="0" smtClean="0"/>
              <a:t> </a:t>
            </a:r>
            <a:r>
              <a:rPr lang="en-GB" sz="2400" dirty="0" err="1" smtClean="0"/>
              <a:t>hatua</a:t>
            </a:r>
            <a:r>
              <a:rPr lang="en-GB" sz="2400" dirty="0" smtClean="0"/>
              <a:t> </a:t>
            </a:r>
            <a:r>
              <a:rPr lang="en-GB" sz="2400" dirty="0" err="1" smtClean="0"/>
              <a:t>mbalimbali</a:t>
            </a:r>
            <a:r>
              <a:rPr lang="en-GB" sz="2400" dirty="0" smtClean="0"/>
              <a:t> </a:t>
            </a:r>
            <a:r>
              <a:rPr lang="en-GB" sz="2400" dirty="0" err="1" smtClean="0"/>
              <a:t>zilizochukuliwa</a:t>
            </a:r>
            <a:r>
              <a:rPr lang="en-GB" sz="2400" dirty="0" smtClean="0"/>
              <a:t> </a:t>
            </a:r>
            <a:r>
              <a:rPr lang="en-GB" sz="2400" dirty="0" err="1" smtClean="0"/>
              <a:t>katika</a:t>
            </a:r>
            <a:r>
              <a:rPr lang="en-GB" sz="2400" dirty="0" smtClean="0"/>
              <a:t> </a:t>
            </a:r>
            <a:r>
              <a:rPr lang="en-GB" sz="2400" dirty="0" err="1" smtClean="0"/>
              <a:t>kufikia</a:t>
            </a:r>
            <a:r>
              <a:rPr lang="en-GB" sz="2400" dirty="0" smtClean="0"/>
              <a:t> </a:t>
            </a:r>
            <a:r>
              <a:rPr lang="en-GB" sz="2400" dirty="0" err="1" smtClean="0"/>
              <a:t>malengo</a:t>
            </a:r>
            <a:r>
              <a:rPr lang="en-GB" sz="2400" dirty="0" smtClean="0"/>
              <a:t> </a:t>
            </a:r>
            <a:r>
              <a:rPr lang="en-GB" sz="2400" dirty="0" err="1" smtClean="0"/>
              <a:t>ya</a:t>
            </a:r>
            <a:r>
              <a:rPr lang="en-GB" sz="2400" dirty="0" smtClean="0"/>
              <a:t> </a:t>
            </a:r>
            <a:r>
              <a:rPr lang="en-GB" sz="2400" dirty="0" err="1" smtClean="0"/>
              <a:t>asilimia</a:t>
            </a:r>
            <a:r>
              <a:rPr lang="en-GB" sz="2400" dirty="0" smtClean="0"/>
              <a:t> 71 </a:t>
            </a:r>
            <a:r>
              <a:rPr lang="en-GB" sz="2400" dirty="0" err="1" smtClean="0"/>
              <a:t>ya</a:t>
            </a:r>
            <a:r>
              <a:rPr lang="en-GB" sz="2400" dirty="0" smtClean="0"/>
              <a:t> </a:t>
            </a:r>
            <a:r>
              <a:rPr lang="en-GB" sz="2400" dirty="0" err="1" smtClean="0"/>
              <a:t>ufaulu,matokeo</a:t>
            </a:r>
            <a:r>
              <a:rPr lang="en-GB" sz="2400" dirty="0" smtClean="0"/>
              <a:t> </a:t>
            </a:r>
            <a:r>
              <a:rPr lang="en-GB" sz="2400" dirty="0" err="1" smtClean="0"/>
              <a:t>ya</a:t>
            </a:r>
            <a:r>
              <a:rPr lang="en-GB" sz="2400" dirty="0" smtClean="0"/>
              <a:t> </a:t>
            </a:r>
            <a:r>
              <a:rPr lang="en-GB" sz="2400" dirty="0" err="1" smtClean="0"/>
              <a:t>mtihani</a:t>
            </a:r>
            <a:r>
              <a:rPr lang="en-GB" sz="2400" dirty="0" smtClean="0"/>
              <a:t> </a:t>
            </a:r>
            <a:r>
              <a:rPr lang="en-GB" sz="2400" dirty="0" err="1" smtClean="0"/>
              <a:t>ya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kwa</a:t>
            </a:r>
            <a:r>
              <a:rPr lang="en-GB" sz="2400" dirty="0" smtClean="0"/>
              <a:t> </a:t>
            </a:r>
            <a:r>
              <a:rPr lang="en-GB" sz="2400" dirty="0" err="1" smtClean="0"/>
              <a:t>mwaka</a:t>
            </a:r>
            <a:r>
              <a:rPr lang="en-GB" sz="2400" dirty="0" smtClean="0"/>
              <a:t> 2016  </a:t>
            </a:r>
            <a:r>
              <a:rPr lang="en-GB" sz="2400" dirty="0" err="1" smtClean="0"/>
              <a:t>yalionekana</a:t>
            </a:r>
            <a:r>
              <a:rPr lang="en-GB" sz="2400" dirty="0" smtClean="0"/>
              <a:t> </a:t>
            </a:r>
            <a:r>
              <a:rPr lang="en-GB" sz="2400" dirty="0" err="1" smtClean="0"/>
              <a:t>kupanda</a:t>
            </a:r>
            <a:r>
              <a:rPr lang="en-GB" sz="2400" dirty="0" smtClean="0"/>
              <a:t> </a:t>
            </a:r>
            <a:r>
              <a:rPr lang="en-GB" sz="2400" dirty="0" err="1" smtClean="0"/>
              <a:t>na</a:t>
            </a:r>
            <a:r>
              <a:rPr lang="en-GB" sz="2400" dirty="0" smtClean="0"/>
              <a:t> </a:t>
            </a:r>
            <a:r>
              <a:rPr lang="en-GB" sz="2400" dirty="0" err="1" smtClean="0"/>
              <a:t>kuvuka</a:t>
            </a:r>
            <a:r>
              <a:rPr lang="en-GB" sz="2400" dirty="0" smtClean="0"/>
              <a:t> </a:t>
            </a:r>
            <a:r>
              <a:rPr lang="en-GB" sz="2400" dirty="0" err="1" smtClean="0"/>
              <a:t>malengo</a:t>
            </a:r>
            <a:r>
              <a:rPr lang="en-GB" sz="2400" dirty="0" smtClean="0"/>
              <a:t> </a:t>
            </a:r>
            <a:r>
              <a:rPr lang="en-GB" sz="2400" dirty="0" err="1" smtClean="0"/>
              <a:t>ya</a:t>
            </a:r>
            <a:r>
              <a:rPr lang="en-GB" sz="2400" dirty="0" smtClean="0"/>
              <a:t> </a:t>
            </a:r>
            <a:r>
              <a:rPr lang="en-GB" sz="2400" b="1" dirty="0" smtClean="0"/>
              <a:t>BRN</a:t>
            </a:r>
            <a:r>
              <a:rPr lang="en-GB" sz="2400" dirty="0" smtClean="0"/>
              <a:t> </a:t>
            </a:r>
            <a:r>
              <a:rPr lang="en-GB" sz="2400" dirty="0" err="1" smtClean="0"/>
              <a:t>kwa</a:t>
            </a:r>
            <a:r>
              <a:rPr lang="en-GB" sz="2400" dirty="0" smtClean="0"/>
              <a:t> </a:t>
            </a:r>
            <a:r>
              <a:rPr lang="en-GB" sz="2400" dirty="0" err="1" smtClean="0"/>
              <a:t>ufaulu</a:t>
            </a:r>
            <a:r>
              <a:rPr lang="en-GB" sz="2400" dirty="0" smtClean="0"/>
              <a:t> </a:t>
            </a:r>
            <a:r>
              <a:rPr lang="en-GB" sz="2400" dirty="0" err="1" smtClean="0"/>
              <a:t>wa</a:t>
            </a:r>
            <a:r>
              <a:rPr lang="en-GB" sz="2400" dirty="0" smtClean="0"/>
              <a:t> </a:t>
            </a:r>
            <a:r>
              <a:rPr lang="en-GB" sz="2400" dirty="0" err="1" smtClean="0"/>
              <a:t>asilimia</a:t>
            </a:r>
            <a:r>
              <a:rPr lang="en-GB" sz="2400" dirty="0" smtClean="0"/>
              <a:t> 92,sambamba </a:t>
            </a:r>
            <a:r>
              <a:rPr lang="en-GB" sz="2400" dirty="0" err="1" smtClean="0"/>
              <a:t>na</a:t>
            </a:r>
            <a:r>
              <a:rPr lang="en-GB" sz="2400" dirty="0" smtClean="0"/>
              <a:t> </a:t>
            </a:r>
            <a:r>
              <a:rPr lang="en-GB" sz="2400" dirty="0" err="1" smtClean="0"/>
              <a:t>mwaka</a:t>
            </a:r>
            <a:r>
              <a:rPr lang="en-GB" sz="2400" dirty="0" smtClean="0"/>
              <a:t> </a:t>
            </a:r>
            <a:r>
              <a:rPr lang="en-GB" sz="2400" dirty="0" err="1" smtClean="0"/>
              <a:t>jana</a:t>
            </a:r>
            <a:r>
              <a:rPr lang="en-GB" sz="2400" dirty="0" smtClean="0"/>
              <a:t> 2017 </a:t>
            </a:r>
            <a:r>
              <a:rPr lang="en-GB" sz="2400" dirty="0" err="1" smtClean="0"/>
              <a:t>kwa</a:t>
            </a:r>
            <a:r>
              <a:rPr lang="en-GB" sz="2400" dirty="0" smtClean="0"/>
              <a:t> </a:t>
            </a:r>
            <a:r>
              <a:rPr lang="en-GB" sz="2400" dirty="0" err="1" smtClean="0"/>
              <a:t>ufaulu</a:t>
            </a:r>
            <a:r>
              <a:rPr lang="en-GB" sz="2400" dirty="0" smtClean="0"/>
              <a:t> </a:t>
            </a:r>
            <a:r>
              <a:rPr lang="en-GB" sz="2400" dirty="0" err="1" smtClean="0"/>
              <a:t>kama</a:t>
            </a:r>
            <a:r>
              <a:rPr lang="en-GB" sz="2400" dirty="0" smtClean="0"/>
              <a:t> </a:t>
            </a:r>
            <a:r>
              <a:rPr lang="en-GB" sz="2400" dirty="0" err="1" smtClean="0"/>
              <a:t>huo</a:t>
            </a:r>
            <a:r>
              <a:rPr lang="en-GB" sz="2400" dirty="0" smtClean="0"/>
              <a:t> ,</a:t>
            </a:r>
            <a:r>
              <a:rPr lang="en-GB" sz="2400" dirty="0" err="1" smtClean="0"/>
              <a:t>wakati</a:t>
            </a:r>
            <a:r>
              <a:rPr lang="en-GB" sz="2400" dirty="0" smtClean="0"/>
              <a:t> </a:t>
            </a:r>
            <a:r>
              <a:rPr lang="en-GB" sz="2400" dirty="0" err="1" smtClean="0"/>
              <a:t>matokeo</a:t>
            </a:r>
            <a:r>
              <a:rPr lang="en-GB" sz="2400" dirty="0" smtClean="0"/>
              <a:t> </a:t>
            </a:r>
            <a:r>
              <a:rPr lang="en-GB" sz="2400" dirty="0" err="1" smtClean="0"/>
              <a:t>ya</a:t>
            </a:r>
            <a:r>
              <a:rPr lang="en-GB" sz="2400" dirty="0" smtClean="0"/>
              <a:t> </a:t>
            </a:r>
            <a:r>
              <a:rPr lang="en-GB" sz="2400" dirty="0" err="1" smtClean="0"/>
              <a:t>mtihani</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yalikuwa</a:t>
            </a:r>
            <a:r>
              <a:rPr lang="en-GB" sz="2400" dirty="0" smtClean="0"/>
              <a:t> 42 %</a:t>
            </a:r>
            <a:r>
              <a:rPr lang="en-GB" sz="2400" dirty="0" err="1" smtClean="0"/>
              <a:t>kutoka</a:t>
            </a:r>
            <a:r>
              <a:rPr lang="en-GB" sz="2400" dirty="0" smtClean="0"/>
              <a:t> </a:t>
            </a:r>
            <a:r>
              <a:rPr lang="en-GB" sz="2400" dirty="0" err="1" smtClean="0"/>
              <a:t>asilimia</a:t>
            </a:r>
            <a:r>
              <a:rPr lang="en-GB" sz="2400" dirty="0" smtClean="0"/>
              <a:t> 52%  </a:t>
            </a:r>
            <a:r>
              <a:rPr lang="en-GB" sz="2400" dirty="0" err="1" smtClean="0"/>
              <a:t>ya</a:t>
            </a:r>
            <a:r>
              <a:rPr lang="en-GB" sz="2400" dirty="0" smtClean="0"/>
              <a:t> </a:t>
            </a:r>
            <a:r>
              <a:rPr lang="en-GB" sz="2400" dirty="0" err="1" smtClean="0"/>
              <a:t>mwaka</a:t>
            </a:r>
            <a:r>
              <a:rPr lang="en-GB" sz="2400" dirty="0" smtClean="0"/>
              <a:t> 2015  </a:t>
            </a:r>
            <a:r>
              <a:rPr lang="en-GB" sz="2400" dirty="0" err="1" smtClean="0"/>
              <a:t>kama</a:t>
            </a:r>
            <a:r>
              <a:rPr lang="en-GB" sz="2400" dirty="0" smtClean="0"/>
              <a:t> </a:t>
            </a:r>
            <a:r>
              <a:rPr lang="en-GB" sz="2400" dirty="0" err="1" smtClean="0"/>
              <a:t>jedwali</a:t>
            </a:r>
            <a:r>
              <a:rPr lang="en-GB" sz="2400" dirty="0" smtClean="0"/>
              <a:t>  </a:t>
            </a:r>
            <a:r>
              <a:rPr lang="en-GB" sz="2400" b="1" dirty="0" smtClean="0"/>
              <a:t>E </a:t>
            </a:r>
            <a:r>
              <a:rPr lang="en-GB" sz="2400" dirty="0" err="1" smtClean="0"/>
              <a:t>linavyo</a:t>
            </a:r>
            <a:r>
              <a:rPr lang="en-GB" sz="2400" dirty="0" smtClean="0"/>
              <a:t> </a:t>
            </a:r>
            <a:r>
              <a:rPr lang="en-GB" sz="2400" dirty="0" err="1" smtClean="0"/>
              <a:t>onesha</a:t>
            </a:r>
            <a:r>
              <a:rPr lang="en-GB" sz="2400" dirty="0" smtClean="0"/>
              <a:t> </a:t>
            </a:r>
            <a:r>
              <a:rPr lang="en-GB" sz="2400" dirty="0" err="1" smtClean="0"/>
              <a:t>hapo</a:t>
            </a:r>
            <a:r>
              <a:rPr lang="en-GB" sz="2400" dirty="0" smtClean="0"/>
              <a:t> </a:t>
            </a:r>
            <a:r>
              <a:rPr lang="en-GB" sz="2400" dirty="0" err="1" smtClean="0"/>
              <a:t>chini</a:t>
            </a:r>
            <a:r>
              <a:rPr lang="en-GB" sz="2400" dirty="0" smtClean="0"/>
              <a:t>.</a:t>
            </a:r>
            <a:r>
              <a:rPr lang="en-US" sz="2400" dirty="0" smtClean="0"/>
              <a:t/>
            </a:r>
            <a:br>
              <a:rPr lang="en-US" sz="2400" dirty="0" smtClean="0"/>
            </a:br>
            <a:r>
              <a:rPr lang="en-GB" sz="2400" b="1" dirty="0" smtClean="0"/>
              <a:t>JEDWALI E</a:t>
            </a:r>
            <a:r>
              <a:rPr lang="en-US" sz="2400" dirty="0" smtClean="0"/>
              <a:t/>
            </a:r>
            <a:br>
              <a:rPr lang="en-US" sz="2400" dirty="0" smtClean="0"/>
            </a:br>
            <a:r>
              <a:rPr lang="en-GB" sz="2400" b="1" dirty="0" smtClean="0"/>
              <a:t>HALI YA UFAULU KWA KIDATO CHA NNE KWA MWAKA 2015/2016</a:t>
            </a:r>
            <a:br>
              <a:rPr lang="en-GB" sz="2400" b="1" dirty="0" smtClean="0"/>
            </a:br>
            <a:r>
              <a:rPr lang="en-GB" sz="2400" b="1" dirty="0" smtClean="0"/>
              <a:t/>
            </a:r>
            <a:br>
              <a:rPr lang="en-GB" sz="2400" b="1" dirty="0" smtClean="0"/>
            </a:b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endParaRPr lang="en-US" sz="2000" dirty="0"/>
          </a:p>
        </p:txBody>
      </p:sp>
      <p:graphicFrame>
        <p:nvGraphicFramePr>
          <p:cNvPr id="4" name="Table 3"/>
          <p:cNvGraphicFramePr>
            <a:graphicFrameLocks noGrp="1"/>
          </p:cNvGraphicFramePr>
          <p:nvPr/>
        </p:nvGraphicFramePr>
        <p:xfrm>
          <a:off x="762000" y="533401"/>
          <a:ext cx="7772400" cy="2819398"/>
        </p:xfrm>
        <a:graphic>
          <a:graphicData uri="http://schemas.openxmlformats.org/drawingml/2006/table">
            <a:tbl>
              <a:tblPr firstRow="1" bandRow="1">
                <a:tableStyleId>{5C22544A-7EE6-4342-B048-85BDC9FD1C3A}</a:tableStyleId>
              </a:tblPr>
              <a:tblGrid>
                <a:gridCol w="518160"/>
                <a:gridCol w="518160"/>
                <a:gridCol w="518160"/>
                <a:gridCol w="518160"/>
                <a:gridCol w="518160"/>
                <a:gridCol w="518160"/>
                <a:gridCol w="518160"/>
                <a:gridCol w="518160"/>
                <a:gridCol w="518160"/>
                <a:gridCol w="518160"/>
                <a:gridCol w="518160"/>
                <a:gridCol w="518160"/>
                <a:gridCol w="518160"/>
                <a:gridCol w="518160"/>
                <a:gridCol w="518160"/>
              </a:tblGrid>
              <a:tr h="1330930">
                <a:tc>
                  <a:txBody>
                    <a:bodyPr/>
                    <a:lstStyle/>
                    <a:p>
                      <a:pPr marL="0" marR="0" algn="just">
                        <a:spcBef>
                          <a:spcPts val="0"/>
                        </a:spcBef>
                        <a:spcAft>
                          <a:spcPts val="800"/>
                        </a:spcAft>
                      </a:pPr>
                      <a:r>
                        <a:rPr lang="en-GB" sz="1200" b="1" dirty="0">
                          <a:latin typeface="Cambria"/>
                          <a:ea typeface="Calibri"/>
                          <a:cs typeface="Times New Roman"/>
                        </a:rPr>
                        <a:t>MWAKA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WALIOFANYA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 %</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dirty="0">
                          <a:latin typeface="Cambria"/>
                          <a:ea typeface="Calibri"/>
                          <a:cs typeface="Times New Roman"/>
                        </a:rPr>
                        <a:t>WASIOFANYA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a:t>
                      </a:r>
                      <a:endParaRPr lang="en-US" sz="1100">
                        <a:latin typeface="Calibri"/>
                        <a:ea typeface="Calibri"/>
                        <a:cs typeface="Times New Roman"/>
                      </a:endParaRPr>
                    </a:p>
                    <a:p>
                      <a:pPr marL="0" marR="0" algn="just">
                        <a:spcBef>
                          <a:spcPts val="0"/>
                        </a:spcBef>
                        <a:spcAft>
                          <a:spcPts val="800"/>
                        </a:spcAft>
                      </a:pPr>
                      <a:r>
                        <a:rPr lang="en-GB" sz="1200" b="1">
                          <a:latin typeface="Cambria"/>
                          <a:ea typeface="Calibri"/>
                          <a:cs typeface="Times New Roman"/>
                        </a:rPr>
                        <a:t>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IV</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O</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WALIOFAULU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dirty="0">
                          <a:latin typeface="Cambria"/>
                          <a:ea typeface="Calibri"/>
                          <a:cs typeface="Times New Roman"/>
                        </a:rPr>
                        <a:t>WALIOSHINDWA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r>
              <a:tr h="744234">
                <a:tc>
                  <a:txBody>
                    <a:bodyPr/>
                    <a:lstStyle/>
                    <a:p>
                      <a:pPr marL="0" marR="0" algn="just">
                        <a:spcBef>
                          <a:spcPts val="0"/>
                        </a:spcBef>
                        <a:spcAft>
                          <a:spcPts val="800"/>
                        </a:spcAft>
                      </a:pPr>
                      <a:r>
                        <a:rPr lang="en-GB" sz="1200">
                          <a:latin typeface="Cambria"/>
                          <a:ea typeface="Calibri"/>
                          <a:cs typeface="Times New Roman"/>
                        </a:rPr>
                        <a:t>2015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1622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1565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309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309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755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52</a:t>
                      </a:r>
                      <a:endParaRPr lang="en-US" sz="1100">
                        <a:latin typeface="Calibri"/>
                        <a:ea typeface="Calibri"/>
                        <a:cs typeface="Times New Roman"/>
                      </a:endParaRPr>
                    </a:p>
                  </a:txBody>
                  <a:tcPr marL="68580" marR="68580" marT="0" marB="0"/>
                </a:tc>
              </a:tr>
              <a:tr h="744234">
                <a:tc>
                  <a:txBody>
                    <a:bodyPr/>
                    <a:lstStyle/>
                    <a:p>
                      <a:pPr marL="0" marR="0" algn="just">
                        <a:spcBef>
                          <a:spcPts val="0"/>
                        </a:spcBef>
                        <a:spcAft>
                          <a:spcPts val="800"/>
                        </a:spcAft>
                      </a:pPr>
                      <a:r>
                        <a:rPr lang="en-GB" sz="1200">
                          <a:latin typeface="Cambria"/>
                          <a:ea typeface="Calibri"/>
                          <a:cs typeface="Times New Roman"/>
                        </a:rPr>
                        <a:t>2016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1472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1432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595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837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595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42</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3810000"/>
          </a:xfrm>
        </p:spPr>
        <p:txBody>
          <a:bodyPr/>
          <a:lstStyle/>
          <a:p>
            <a:r>
              <a:rPr lang="en-GB" sz="2400" dirty="0" smtClean="0"/>
              <a:t>JEDWALI F</a:t>
            </a:r>
            <a:r>
              <a:rPr lang="en-US" sz="2400" dirty="0" smtClean="0"/>
              <a:t> </a:t>
            </a:r>
            <a:r>
              <a:rPr lang="en-GB" sz="2400" b="1" dirty="0" smtClean="0"/>
              <a:t>HALI YA UFAULU KWA KIDATO CHA PILI  KWA </a:t>
            </a:r>
            <a:r>
              <a:rPr lang="en-GB" b="1" dirty="0" smtClean="0"/>
              <a:t>MWAKA 2015/2016</a:t>
            </a:r>
            <a:r>
              <a:rPr lang="en-US" dirty="0" smtClean="0"/>
              <a:t/>
            </a:r>
            <a:br>
              <a:rPr lang="en-US" dirty="0" smtClean="0"/>
            </a:br>
            <a:endParaRPr lang="en-US" dirty="0"/>
          </a:p>
        </p:txBody>
      </p:sp>
      <p:graphicFrame>
        <p:nvGraphicFramePr>
          <p:cNvPr id="5" name="Table 4"/>
          <p:cNvGraphicFramePr>
            <a:graphicFrameLocks noGrp="1"/>
          </p:cNvGraphicFramePr>
          <p:nvPr/>
        </p:nvGraphicFramePr>
        <p:xfrm>
          <a:off x="381000" y="3048000"/>
          <a:ext cx="8458201" cy="2299260"/>
        </p:xfrm>
        <a:graphic>
          <a:graphicData uri="http://schemas.openxmlformats.org/drawingml/2006/table">
            <a:tbl>
              <a:tblPr firstRow="1" bandRow="1">
                <a:tableStyleId>{5C22544A-7EE6-4342-B048-85BDC9FD1C3A}</a:tableStyleId>
              </a:tblPr>
              <a:tblGrid>
                <a:gridCol w="911321"/>
                <a:gridCol w="754688"/>
                <a:gridCol w="754688"/>
                <a:gridCol w="754688"/>
                <a:gridCol w="754688"/>
                <a:gridCol w="754688"/>
                <a:gridCol w="573039"/>
                <a:gridCol w="936337"/>
                <a:gridCol w="511463"/>
                <a:gridCol w="997913"/>
                <a:gridCol w="754688"/>
              </a:tblGrid>
              <a:tr h="685800">
                <a:tc>
                  <a:txBody>
                    <a:bodyPr/>
                    <a:lstStyle/>
                    <a:p>
                      <a:pPr marL="0" marR="0" algn="just">
                        <a:spcBef>
                          <a:spcPts val="0"/>
                        </a:spcBef>
                        <a:spcAft>
                          <a:spcPts val="800"/>
                        </a:spcAft>
                      </a:pPr>
                      <a:r>
                        <a:rPr lang="en-GB" sz="1200" b="1" dirty="0">
                          <a:latin typeface="Cambria"/>
                          <a:ea typeface="Calibri"/>
                          <a:cs typeface="Times New Roman"/>
                        </a:rPr>
                        <a:t>MWAKA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dirty="0" smtClean="0">
                          <a:latin typeface="Cambria"/>
                          <a:ea typeface="Calibri"/>
                          <a:cs typeface="Times New Roman"/>
                        </a:rPr>
                        <a:t>WALIOFANYA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dirty="0">
                          <a:latin typeface="Cambria"/>
                          <a:ea typeface="Calibri"/>
                          <a:cs typeface="Times New Roman"/>
                        </a:rPr>
                        <a:t>DV</a:t>
                      </a:r>
                      <a:endParaRPr lang="en-US" sz="1100" dirty="0">
                        <a:latin typeface="Calibri"/>
                        <a:ea typeface="Calibri"/>
                        <a:cs typeface="Times New Roman"/>
                      </a:endParaRPr>
                    </a:p>
                    <a:p>
                      <a:pPr marL="0" marR="0" algn="just">
                        <a:spcBef>
                          <a:spcPts val="0"/>
                        </a:spcBef>
                        <a:spcAft>
                          <a:spcPts val="800"/>
                        </a:spcAft>
                      </a:pPr>
                      <a:r>
                        <a:rPr lang="en-GB" sz="1200" b="1" dirty="0">
                          <a:latin typeface="Cambria"/>
                          <a:ea typeface="Calibri"/>
                          <a:cs typeface="Times New Roman"/>
                        </a:rPr>
                        <a:t>I</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IV</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O</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dirty="0">
                          <a:latin typeface="Cambria"/>
                          <a:ea typeface="Calibri"/>
                          <a:cs typeface="Times New Roman"/>
                        </a:rPr>
                        <a:t>WALIOFAULU</a:t>
                      </a:r>
                      <a:endParaRPr lang="en-US" sz="12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WALIOFELI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r>
              <a:tr h="537820">
                <a:tc>
                  <a:txBody>
                    <a:bodyPr/>
                    <a:lstStyle/>
                    <a:p>
                      <a:pPr marL="0" marR="0" algn="just">
                        <a:spcBef>
                          <a:spcPts val="0"/>
                        </a:spcBef>
                        <a:spcAft>
                          <a:spcPts val="800"/>
                        </a:spcAft>
                      </a:pPr>
                      <a:r>
                        <a:rPr lang="en-GB" sz="1200">
                          <a:latin typeface="Cambria"/>
                          <a:ea typeface="Calibri"/>
                          <a:cs typeface="Times New Roman"/>
                        </a:rPr>
                        <a:t>2015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1506</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99</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241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898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1375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91.3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8.7</a:t>
                      </a:r>
                      <a:endParaRPr lang="en-US" sz="1100">
                        <a:latin typeface="Calibri"/>
                        <a:ea typeface="Calibri"/>
                        <a:cs typeface="Times New Roman"/>
                      </a:endParaRPr>
                    </a:p>
                  </a:txBody>
                  <a:tcPr marL="68580" marR="68580" marT="0" marB="0"/>
                </a:tc>
              </a:tr>
              <a:tr h="537820">
                <a:tc>
                  <a:txBody>
                    <a:bodyPr/>
                    <a:lstStyle/>
                    <a:p>
                      <a:pPr marL="0" marR="0" algn="just">
                        <a:spcBef>
                          <a:spcPts val="0"/>
                        </a:spcBef>
                        <a:spcAft>
                          <a:spcPts val="800"/>
                        </a:spcAft>
                      </a:pPr>
                      <a:r>
                        <a:rPr lang="en-GB" sz="1200">
                          <a:latin typeface="Cambria"/>
                          <a:ea typeface="Calibri"/>
                          <a:cs typeface="Times New Roman"/>
                        </a:rPr>
                        <a:t>2016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95</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145</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277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1112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1629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92.7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128</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smtClean="0">
                          <a:latin typeface="Cambria"/>
                          <a:ea typeface="Calibri"/>
                          <a:cs typeface="Times New Roman"/>
                        </a:rPr>
                        <a:t>7.28</a:t>
                      </a:r>
                      <a:endParaRPr lang="en-US" sz="1100" dirty="0">
                        <a:latin typeface="Calibri"/>
                        <a:ea typeface="Calibri"/>
                        <a:cs typeface="Times New Roman"/>
                      </a:endParaRPr>
                    </a:p>
                  </a:txBody>
                  <a:tcPr marL="68580" marR="68580" marT="0" marB="0"/>
                </a:tc>
              </a:tr>
              <a:tr h="537820">
                <a:tc>
                  <a:txBody>
                    <a:bodyPr/>
                    <a:lstStyle/>
                    <a:p>
                      <a:pPr marL="0" marR="0" algn="just">
                        <a:spcBef>
                          <a:spcPts val="0"/>
                        </a:spcBef>
                        <a:spcAft>
                          <a:spcPts val="800"/>
                        </a:spcAft>
                      </a:pPr>
                      <a:r>
                        <a:rPr lang="en-US" sz="1100" dirty="0" smtClean="0">
                          <a:latin typeface="Calibri"/>
                          <a:ea typeface="Calibri"/>
                          <a:cs typeface="Times New Roman"/>
                        </a:rPr>
                        <a:t>2017</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1870</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104</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170</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334</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1107</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151</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1719</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92</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151</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US" sz="1100" dirty="0" smtClean="0">
                          <a:latin typeface="Calibri"/>
                          <a:ea typeface="Calibri"/>
                          <a:cs typeface="Times New Roman"/>
                        </a:rPr>
                        <a:t>2</a:t>
                      </a:r>
                      <a:endParaRPr lang="en-US" sz="1100" dirty="0">
                        <a:latin typeface="Calibri"/>
                        <a:ea typeface="Calibri"/>
                        <a:cs typeface="Times New Roman"/>
                      </a:endParaRPr>
                    </a:p>
                  </a:txBody>
                  <a:tcPr marL="68580" marR="68580" marT="0" marB="0"/>
                </a:tc>
              </a:tr>
            </a:tbl>
          </a:graphicData>
        </a:graphic>
      </p:graphicFrame>
      <p:graphicFrame>
        <p:nvGraphicFramePr>
          <p:cNvPr id="6" name="Table 5"/>
          <p:cNvGraphicFramePr>
            <a:graphicFrameLocks noGrp="1"/>
          </p:cNvGraphicFramePr>
          <p:nvPr/>
        </p:nvGraphicFramePr>
        <p:xfrm>
          <a:off x="838200" y="838200"/>
          <a:ext cx="7765366" cy="1856936"/>
        </p:xfrm>
        <a:graphic>
          <a:graphicData uri="http://schemas.openxmlformats.org/drawingml/2006/table">
            <a:tbl>
              <a:tblPr/>
              <a:tblGrid>
                <a:gridCol w="7765366"/>
              </a:tblGrid>
              <a:tr h="1856936">
                <a:tc>
                  <a:txBody>
                    <a:bodyPr/>
                    <a:lstStyle/>
                    <a:p>
                      <a:pPr algn="ctr"/>
                      <a:r>
                        <a:rPr lang="en-GB" sz="1800" kern="1200" dirty="0" smtClean="0">
                          <a:solidFill>
                            <a:schemeClr val="tx1"/>
                          </a:solidFill>
                          <a:latin typeface="+mn-lt"/>
                          <a:ea typeface="+mn-ea"/>
                          <a:cs typeface="+mn-cs"/>
                        </a:rPr>
                        <a:t>JEDWALI F</a:t>
                      </a:r>
                      <a:endParaRPr lang="en-US" sz="1800" kern="1200" dirty="0" smtClean="0">
                        <a:solidFill>
                          <a:schemeClr val="tx1"/>
                        </a:solidFill>
                        <a:latin typeface="+mn-lt"/>
                        <a:ea typeface="+mn-ea"/>
                        <a:cs typeface="+mn-cs"/>
                      </a:endParaRPr>
                    </a:p>
                    <a:p>
                      <a:r>
                        <a:rPr lang="en-GB" sz="1800" b="1" kern="1200" dirty="0" smtClean="0">
                          <a:solidFill>
                            <a:schemeClr val="tx1"/>
                          </a:solidFill>
                          <a:latin typeface="+mn-lt"/>
                          <a:ea typeface="+mn-ea"/>
                          <a:cs typeface="+mn-cs"/>
                        </a:rPr>
                        <a:t>HALI YA UFAULU KWA KIDATO CHA PILI  KWA MWAKA 2015/2016/2017</a:t>
                      </a:r>
                      <a:endParaRPr lang="en-US" sz="1800" kern="1200" dirty="0" smtClean="0">
                        <a:solidFill>
                          <a:schemeClr val="tx1"/>
                        </a:solidFill>
                        <a:latin typeface="+mn-lt"/>
                        <a:ea typeface="+mn-ea"/>
                        <a:cs typeface="+mn-cs"/>
                      </a:endParaRP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r>
              <a:rPr lang="en-US" sz="3600" dirty="0" smtClean="0">
                <a:ea typeface="Calibri"/>
                <a:cs typeface="Times New Roman"/>
              </a:rPr>
              <a:t/>
            </a:r>
            <a:br>
              <a:rPr lang="en-US" sz="3600" dirty="0" smtClean="0">
                <a:ea typeface="Calibri"/>
                <a:cs typeface="Times New Roman"/>
              </a:rPr>
            </a:br>
            <a:r>
              <a:rPr lang="en-US" sz="4000" dirty="0" smtClean="0">
                <a:ea typeface="Calibri"/>
                <a:cs typeface="Times New Roman"/>
              </a:rPr>
              <a:t/>
            </a:r>
            <a:br>
              <a:rPr lang="en-US" sz="4000" dirty="0" smtClean="0">
                <a:ea typeface="Calibri"/>
                <a:cs typeface="Times New Roman"/>
              </a:rPr>
            </a:br>
            <a:endParaRPr lang="en-US" dirty="0"/>
          </a:p>
        </p:txBody>
      </p:sp>
      <p:sp>
        <p:nvSpPr>
          <p:cNvPr id="6145" name="Rectangle 1"/>
          <p:cNvSpPr>
            <a:spLocks noChangeArrowheads="1"/>
          </p:cNvSpPr>
          <p:nvPr/>
        </p:nvSpPr>
        <p:spPr bwMode="auto">
          <a:xfrm>
            <a:off x="457199" y="0"/>
            <a:ext cx="8153401"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NAFASI ZA SHULE  KIWILAYA MATOKEO MTIHANI WA TAIFA KIDATO CHA NNE 2016</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Katika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mtihani</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wa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Taifa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kidato</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cha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Nne</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mwaka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2016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zipo</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shule</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kumi</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duni</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na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kumi</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bora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kiwilaya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zilizopangwa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kwa</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mgawanyo</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ufuatao</a:t>
            </a:r>
            <a:r>
              <a:rPr kumimoji="0" lang="en-GB"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JEDWALI 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SHULE KUMI BORA CSEE 2016</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graphicFrame>
        <p:nvGraphicFramePr>
          <p:cNvPr id="5" name="Table 4"/>
          <p:cNvGraphicFramePr>
            <a:graphicFrameLocks noGrp="1"/>
          </p:cNvGraphicFramePr>
          <p:nvPr/>
        </p:nvGraphicFramePr>
        <p:xfrm>
          <a:off x="1524000" y="533400"/>
          <a:ext cx="6553200" cy="5791203"/>
        </p:xfrm>
        <a:graphic>
          <a:graphicData uri="http://schemas.openxmlformats.org/drawingml/2006/table">
            <a:tbl>
              <a:tblPr firstRow="1" bandRow="1">
                <a:tableStyleId>{5C22544A-7EE6-4342-B048-85BDC9FD1C3A}</a:tableStyleId>
              </a:tblPr>
              <a:tblGrid>
                <a:gridCol w="1228726"/>
                <a:gridCol w="5324474"/>
              </a:tblGrid>
              <a:tr h="526473">
                <a:tc>
                  <a:txBody>
                    <a:bodyPr/>
                    <a:lstStyle/>
                    <a:p>
                      <a:pPr marL="0" marR="0" algn="just">
                        <a:spcBef>
                          <a:spcPts val="0"/>
                        </a:spcBef>
                        <a:spcAft>
                          <a:spcPts val="800"/>
                        </a:spcAft>
                      </a:pPr>
                      <a:r>
                        <a:rPr lang="en-GB" sz="1200" dirty="0">
                          <a:latin typeface="Cambria"/>
                          <a:ea typeface="Calibri"/>
                          <a:cs typeface="Times New Roman"/>
                        </a:rPr>
                        <a:t>SN</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JINA LA SHULE</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MPWAPWA</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MTERA</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QUEEN ESTHER</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BEREGE</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KIMAGHAI</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MADANYA</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IPERA</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LUHUNDWA</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KIBAKWE</a:t>
                      </a:r>
                      <a:endParaRPr lang="en-US" sz="1100">
                        <a:latin typeface="Calibri"/>
                        <a:ea typeface="Calibri"/>
                        <a:cs typeface="Times New Roman"/>
                      </a:endParaRPr>
                    </a:p>
                  </a:txBody>
                  <a:tcPr marL="68580" marR="68580" marT="0" marB="0"/>
                </a:tc>
              </a:tr>
              <a:tr h="526473">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CHUNYU</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smtClean="0"/>
              <a:t/>
            </a:r>
            <a:br>
              <a:rPr lang="en-GB" sz="2700" dirty="0" smtClean="0"/>
            </a:br>
            <a:r>
              <a:rPr lang="en-GB" sz="2700" dirty="0" smtClean="0"/>
              <a:t/>
            </a:r>
            <a:br>
              <a:rPr lang="en-GB" sz="2700" dirty="0" smtClean="0"/>
            </a:br>
            <a:r>
              <a:rPr lang="en-GB" sz="2700" dirty="0" err="1" smtClean="0"/>
              <a:t>Jedwali</a:t>
            </a:r>
            <a:r>
              <a:rPr lang="en-GB" sz="2700" dirty="0" smtClean="0"/>
              <a:t> H </a:t>
            </a:r>
            <a:r>
              <a:rPr lang="en-GB" sz="2700" dirty="0" err="1" smtClean="0"/>
              <a:t>Hapo</a:t>
            </a:r>
            <a:r>
              <a:rPr lang="en-GB" sz="2700" dirty="0" smtClean="0"/>
              <a:t> </a:t>
            </a:r>
            <a:r>
              <a:rPr lang="en-GB" sz="2700" dirty="0" err="1" smtClean="0"/>
              <a:t>shule</a:t>
            </a:r>
            <a:r>
              <a:rPr lang="en-GB" sz="2700" dirty="0" smtClean="0"/>
              <a:t>  </a:t>
            </a:r>
            <a:r>
              <a:rPr lang="en-GB" sz="2700" dirty="0" err="1" smtClean="0"/>
              <a:t>linaonesha</a:t>
            </a:r>
            <a:r>
              <a:rPr lang="en-GB" sz="2700" dirty="0" smtClean="0"/>
              <a:t> </a:t>
            </a:r>
            <a:r>
              <a:rPr lang="en-GB" sz="2700" dirty="0" err="1" smtClean="0"/>
              <a:t>shule</a:t>
            </a:r>
            <a:r>
              <a:rPr lang="en-GB" sz="2700" dirty="0" smtClean="0"/>
              <a:t>  </a:t>
            </a:r>
            <a:r>
              <a:rPr lang="en-GB" sz="2700" dirty="0" err="1" smtClean="0"/>
              <a:t>kumi</a:t>
            </a:r>
            <a:r>
              <a:rPr lang="en-GB" sz="2700" dirty="0" smtClean="0"/>
              <a:t> </a:t>
            </a:r>
            <a:r>
              <a:rPr lang="en-GB" sz="2700" dirty="0" err="1" smtClean="0"/>
              <a:t>duni</a:t>
            </a:r>
            <a:r>
              <a:rPr lang="en-GB" sz="2700" dirty="0" smtClean="0"/>
              <a:t>  </a:t>
            </a:r>
            <a:r>
              <a:rPr lang="en-GB" sz="2700" dirty="0" err="1" smtClean="0"/>
              <a:t>kiwilaya</a:t>
            </a:r>
            <a:r>
              <a:rPr lang="en-GB" sz="2700" dirty="0" smtClean="0"/>
              <a:t>  </a:t>
            </a:r>
            <a:r>
              <a:rPr lang="en-GB" sz="2700" dirty="0" err="1" smtClean="0"/>
              <a:t>kwa</a:t>
            </a:r>
            <a:r>
              <a:rPr lang="en-GB" sz="2700" dirty="0" smtClean="0"/>
              <a:t> </a:t>
            </a:r>
            <a:r>
              <a:rPr lang="en-GB" sz="2700" dirty="0" err="1" smtClean="0"/>
              <a:t>mitihani</a:t>
            </a:r>
            <a:r>
              <a:rPr lang="en-GB" sz="2700" dirty="0" smtClean="0"/>
              <a:t> </a:t>
            </a:r>
            <a:r>
              <a:rPr lang="en-GB" sz="2700" dirty="0" err="1" smtClean="0"/>
              <a:t>ya</a:t>
            </a:r>
            <a:r>
              <a:rPr lang="en-GB" sz="2700" dirty="0" smtClean="0"/>
              <a:t> </a:t>
            </a:r>
            <a:r>
              <a:rPr lang="en-GB" sz="2700" dirty="0" err="1" smtClean="0"/>
              <a:t>kidato</a:t>
            </a:r>
            <a:r>
              <a:rPr lang="en-GB" sz="2700" dirty="0" smtClean="0"/>
              <a:t>  cha </a:t>
            </a:r>
            <a:r>
              <a:rPr lang="en-GB" sz="2700" dirty="0" err="1" smtClean="0"/>
              <a:t>nne</a:t>
            </a:r>
            <a:r>
              <a:rPr lang="en-GB" sz="2700" dirty="0" smtClean="0"/>
              <a:t>  2016.</a:t>
            </a:r>
            <a:r>
              <a:rPr lang="en-US" sz="2700" dirty="0" smtClean="0"/>
              <a:t/>
            </a:r>
            <a:br>
              <a:rPr lang="en-US" sz="2700" dirty="0" smtClean="0"/>
            </a:br>
            <a:r>
              <a:rPr lang="en-GB" sz="2700" dirty="0" smtClean="0"/>
              <a:t>JEDWALI H</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533400" y="1447800"/>
          <a:ext cx="8153400" cy="4927600"/>
        </p:xfrm>
        <a:graphic>
          <a:graphicData uri="http://schemas.openxmlformats.org/drawingml/2006/table">
            <a:tbl>
              <a:tblPr firstRow="1" bandRow="1">
                <a:tableStyleId>{5C22544A-7EE6-4342-B048-85BDC9FD1C3A}</a:tableStyleId>
              </a:tblPr>
              <a:tblGrid>
                <a:gridCol w="1417982"/>
                <a:gridCol w="6735418"/>
              </a:tblGrid>
              <a:tr h="492760">
                <a:tc>
                  <a:txBody>
                    <a:bodyPr/>
                    <a:lstStyle/>
                    <a:p>
                      <a:pPr marL="0" marR="0" algn="just">
                        <a:spcBef>
                          <a:spcPts val="0"/>
                        </a:spcBef>
                        <a:spcAft>
                          <a:spcPts val="800"/>
                        </a:spcAft>
                      </a:pPr>
                      <a:r>
                        <a:rPr lang="en-GB" sz="1200" dirty="0">
                          <a:latin typeface="Cambria"/>
                          <a:ea typeface="Calibri"/>
                          <a:cs typeface="Times New Roman"/>
                        </a:rPr>
                        <a:t>1</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MASSA</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RUDI</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GODEGODE</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IKUYU</a:t>
                      </a:r>
                      <a:endParaRPr lang="en-US" sz="1100" dirty="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CHIPOGORO</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CHUNYU</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MBUGA</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PWAGA</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VINGHAWE</a:t>
                      </a:r>
                      <a:endParaRPr lang="en-US" sz="1100">
                        <a:latin typeface="Calibri"/>
                        <a:ea typeface="Calibri"/>
                        <a:cs typeface="Times New Roman"/>
                      </a:endParaRPr>
                    </a:p>
                  </a:txBody>
                  <a:tcPr marL="68580" marR="68580" marT="0" marB="0"/>
                </a:tc>
              </a:tr>
              <a:tr h="492760">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WOTTA</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GB" sz="2400" b="1" dirty="0" smtClean="0"/>
              <a:t/>
            </a:r>
            <a:br>
              <a:rPr lang="en-GB" sz="2400" b="1" dirty="0" smtClean="0"/>
            </a:br>
            <a:r>
              <a:rPr lang="en-GB" sz="2400" b="1" dirty="0" smtClean="0"/>
              <a:t/>
            </a:r>
            <a:br>
              <a:rPr lang="en-GB" sz="2400" b="1" dirty="0" smtClean="0"/>
            </a:br>
            <a:r>
              <a:rPr lang="en-US" sz="2400" dirty="0" smtClean="0"/>
              <a:t/>
            </a:r>
            <a:br>
              <a:rPr lang="en-US" sz="2400" dirty="0" smtClean="0"/>
            </a:br>
            <a:r>
              <a:rPr lang="en-GB" sz="2400" b="1" dirty="0" smtClean="0"/>
              <a:t>NAFASI YA WILAYA  KATIKA MKOA MATOKEO KIDATO CHA NNE 2016</a:t>
            </a:r>
            <a:r>
              <a:rPr lang="en-US" sz="2400" dirty="0" smtClean="0"/>
              <a:t/>
            </a:r>
            <a:br>
              <a:rPr lang="en-US" sz="2400" dirty="0" smtClean="0"/>
            </a:br>
            <a:r>
              <a:rPr lang="en-GB" sz="2400" dirty="0" err="1" smtClean="0"/>
              <a:t>Wilaya</a:t>
            </a:r>
            <a:r>
              <a:rPr lang="en-GB" sz="2400" dirty="0" smtClean="0"/>
              <a:t>  </a:t>
            </a:r>
            <a:r>
              <a:rPr lang="en-GB" sz="2400" dirty="0" err="1" smtClean="0"/>
              <a:t>ya</a:t>
            </a:r>
            <a:r>
              <a:rPr lang="en-GB" sz="2400" dirty="0" smtClean="0"/>
              <a:t> </a:t>
            </a:r>
            <a:r>
              <a:rPr lang="en-GB" sz="2400" dirty="0" err="1" smtClean="0"/>
              <a:t>mpwapwa</a:t>
            </a:r>
            <a:r>
              <a:rPr lang="en-GB" sz="2400" dirty="0" smtClean="0"/>
              <a:t>  </a:t>
            </a:r>
            <a:r>
              <a:rPr lang="en-GB" sz="2400" dirty="0" err="1" smtClean="0"/>
              <a:t>imeendelea</a:t>
            </a:r>
            <a:r>
              <a:rPr lang="en-GB" sz="2400" dirty="0" smtClean="0"/>
              <a:t> </a:t>
            </a:r>
            <a:r>
              <a:rPr lang="en-GB" sz="2400" dirty="0" err="1" smtClean="0"/>
              <a:t>Kubaki</a:t>
            </a:r>
            <a:r>
              <a:rPr lang="en-GB" sz="2400" dirty="0" smtClean="0"/>
              <a:t> </a:t>
            </a:r>
            <a:r>
              <a:rPr lang="en-GB" sz="2400" dirty="0" err="1" smtClean="0"/>
              <a:t>katika</a:t>
            </a:r>
            <a:r>
              <a:rPr lang="en-GB" sz="2400" dirty="0" smtClean="0"/>
              <a:t> </a:t>
            </a:r>
            <a:r>
              <a:rPr lang="en-GB" sz="2400" dirty="0" err="1" smtClean="0"/>
              <a:t>Nafasi</a:t>
            </a:r>
            <a:r>
              <a:rPr lang="en-GB" sz="2400" dirty="0" smtClean="0"/>
              <a:t> </a:t>
            </a:r>
            <a:r>
              <a:rPr lang="en-GB" sz="2400" dirty="0" err="1" smtClean="0"/>
              <a:t>ya</a:t>
            </a:r>
            <a:r>
              <a:rPr lang="en-GB" sz="2400" dirty="0" smtClean="0"/>
              <a:t> </a:t>
            </a:r>
            <a:r>
              <a:rPr lang="en-GB" sz="2400" dirty="0" err="1" smtClean="0"/>
              <a:t>Tano</a:t>
            </a:r>
            <a:r>
              <a:rPr lang="en-GB" sz="2400" dirty="0" smtClean="0"/>
              <a:t> </a:t>
            </a:r>
            <a:r>
              <a:rPr lang="en-GB" sz="2400" dirty="0" err="1" smtClean="0"/>
              <a:t>katika</a:t>
            </a:r>
            <a:r>
              <a:rPr lang="en-GB" sz="2400" dirty="0" smtClean="0"/>
              <a:t> </a:t>
            </a:r>
            <a:r>
              <a:rPr lang="en-GB" sz="2400" dirty="0" err="1" smtClean="0"/>
              <a:t>matokeo</a:t>
            </a:r>
            <a:r>
              <a:rPr lang="en-GB" sz="2400" dirty="0" smtClean="0"/>
              <a:t> </a:t>
            </a:r>
            <a:r>
              <a:rPr lang="en-GB" sz="2400" dirty="0" err="1" smtClean="0"/>
              <a:t>ya</a:t>
            </a:r>
            <a:r>
              <a:rPr lang="en-GB" sz="2400" dirty="0" smtClean="0"/>
              <a:t> </a:t>
            </a:r>
            <a:r>
              <a:rPr lang="en-GB" sz="2400" dirty="0" err="1" smtClean="0"/>
              <a:t>Mtihani</a:t>
            </a:r>
            <a:r>
              <a:rPr lang="en-GB" sz="2400" dirty="0" smtClean="0"/>
              <a:t> </a:t>
            </a:r>
            <a:r>
              <a:rPr lang="en-GB" sz="2400" dirty="0" err="1" smtClean="0"/>
              <a:t>wa</a:t>
            </a:r>
            <a:r>
              <a:rPr lang="en-GB" sz="2400" dirty="0" smtClean="0"/>
              <a:t> </a:t>
            </a:r>
            <a:r>
              <a:rPr lang="en-GB" sz="2400" dirty="0" err="1" smtClean="0"/>
              <a:t>Taifa</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kwa</a:t>
            </a:r>
            <a:r>
              <a:rPr lang="en-GB" sz="2400" dirty="0" smtClean="0"/>
              <a:t> </a:t>
            </a:r>
            <a:r>
              <a:rPr lang="en-GB" sz="2400" dirty="0" err="1" smtClean="0"/>
              <a:t>mwaka</a:t>
            </a:r>
            <a:r>
              <a:rPr lang="en-GB" sz="2400" dirty="0" smtClean="0"/>
              <a:t> 2016  </a:t>
            </a:r>
            <a:r>
              <a:rPr lang="en-GB" sz="2400" dirty="0" err="1" smtClean="0"/>
              <a:t>kama</a:t>
            </a:r>
            <a:r>
              <a:rPr lang="en-GB" sz="2400" dirty="0" smtClean="0"/>
              <a:t> </a:t>
            </a:r>
            <a:r>
              <a:rPr lang="en-GB" sz="2400" dirty="0" err="1" smtClean="0"/>
              <a:t>ilivyokuwa</a:t>
            </a:r>
            <a:r>
              <a:rPr lang="en-GB" sz="2400" dirty="0" smtClean="0"/>
              <a:t> </a:t>
            </a:r>
            <a:r>
              <a:rPr lang="en-GB" sz="2400" dirty="0" err="1" smtClean="0"/>
              <a:t>mwaka</a:t>
            </a:r>
            <a:r>
              <a:rPr lang="en-GB" sz="2400" dirty="0" smtClean="0"/>
              <a:t> 2015. </a:t>
            </a:r>
            <a:r>
              <a:rPr lang="en-GB" sz="2400" dirty="0" err="1" smtClean="0"/>
              <a:t>Katika</a:t>
            </a:r>
            <a:r>
              <a:rPr lang="en-GB" sz="2400" dirty="0" smtClean="0"/>
              <a:t> </a:t>
            </a:r>
            <a:r>
              <a:rPr lang="en-GB" sz="2400" dirty="0" err="1" smtClean="0"/>
              <a:t>Halmashauri</a:t>
            </a:r>
            <a:r>
              <a:rPr lang="en-GB" sz="2400" dirty="0" smtClean="0"/>
              <a:t> </a:t>
            </a:r>
            <a:r>
              <a:rPr lang="en-GB" sz="2400" dirty="0" err="1" smtClean="0"/>
              <a:t>Nane</a:t>
            </a:r>
            <a:r>
              <a:rPr lang="en-GB" sz="2400" dirty="0" smtClean="0"/>
              <a:t> </a:t>
            </a:r>
            <a:r>
              <a:rPr lang="en-GB" sz="2400" dirty="0" err="1" smtClean="0"/>
              <a:t>za</a:t>
            </a:r>
            <a:r>
              <a:rPr lang="en-GB" sz="2400" dirty="0" smtClean="0"/>
              <a:t> </a:t>
            </a:r>
            <a:r>
              <a:rPr lang="en-GB" sz="2400" dirty="0" err="1" smtClean="0"/>
              <a:t>Mkoa</a:t>
            </a:r>
            <a:r>
              <a:rPr lang="en-GB" sz="2400" dirty="0" smtClean="0"/>
              <a:t> </a:t>
            </a:r>
            <a:r>
              <a:rPr lang="en-GB" sz="2400" dirty="0" err="1" smtClean="0"/>
              <a:t>wa</a:t>
            </a:r>
            <a:r>
              <a:rPr lang="en-GB" sz="2400" dirty="0" smtClean="0"/>
              <a:t> Dodoma.</a:t>
            </a:r>
            <a:r>
              <a:rPr lang="en-US" sz="2400" dirty="0" smtClean="0"/>
              <a:t/>
            </a:r>
            <a:br>
              <a:rPr lang="en-US" sz="2400" dirty="0" smtClean="0"/>
            </a:br>
            <a:r>
              <a:rPr lang="en-GB" sz="2400" dirty="0" smtClean="0"/>
              <a:t> </a:t>
            </a:r>
            <a:r>
              <a:rPr lang="en-US" sz="2400" dirty="0" smtClean="0"/>
              <a:t/>
            </a:r>
            <a:br>
              <a:rPr lang="en-US" sz="2400" dirty="0" smtClean="0"/>
            </a:br>
            <a:r>
              <a:rPr lang="en-GB" sz="2400" dirty="0" smtClean="0"/>
              <a:t> </a:t>
            </a:r>
            <a:r>
              <a:rPr lang="en-US" sz="2400" dirty="0" smtClean="0"/>
              <a:t/>
            </a:r>
            <a:br>
              <a:rPr lang="en-US" sz="2400" dirty="0" smtClean="0"/>
            </a:b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MATOKEO YA MITIHANI YA MOKO KIDATO CHA NNE NA PILI MWAKA 2017 NA MUELEKEO  WA UFAULU KIDATO CHA NNE NA PILI MWAKA 2017</a:t>
            </a:r>
            <a:r>
              <a:rPr lang="en-US" sz="2400" dirty="0" smtClean="0"/>
              <a:t/>
            </a:r>
            <a:br>
              <a:rPr lang="en-US" sz="2400" dirty="0" smtClean="0"/>
            </a:br>
            <a:r>
              <a:rPr lang="en-GB" sz="2400" dirty="0" err="1" smtClean="0"/>
              <a:t>Katika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moko</a:t>
            </a:r>
            <a:r>
              <a:rPr lang="en-GB" sz="2400" dirty="0" smtClean="0"/>
              <a:t> </a:t>
            </a:r>
            <a:r>
              <a:rPr lang="en-GB" sz="2400" dirty="0" err="1" smtClean="0"/>
              <a:t>iliyofanyika</a:t>
            </a:r>
            <a:r>
              <a:rPr lang="en-GB" sz="2400" dirty="0" smtClean="0"/>
              <a:t> </a:t>
            </a:r>
            <a:r>
              <a:rPr lang="en-GB" sz="2400" dirty="0" err="1" smtClean="0"/>
              <a:t>kimkoa</a:t>
            </a:r>
            <a:r>
              <a:rPr lang="en-GB" sz="2400" dirty="0" smtClean="0"/>
              <a:t> </a:t>
            </a:r>
            <a:r>
              <a:rPr lang="en-GB" sz="2400" dirty="0" err="1" smtClean="0"/>
              <a:t>kwa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cha </a:t>
            </a:r>
            <a:r>
              <a:rPr lang="en-GB" sz="2400" dirty="0" err="1" smtClean="0"/>
              <a:t>nne</a:t>
            </a:r>
            <a:r>
              <a:rPr lang="en-GB" sz="2400" dirty="0" smtClean="0"/>
              <a:t> </a:t>
            </a:r>
            <a:r>
              <a:rPr lang="en-GB" sz="2400" dirty="0" err="1" smtClean="0"/>
              <a:t>mwaka</a:t>
            </a:r>
            <a:r>
              <a:rPr lang="en-GB" sz="2400" dirty="0" smtClean="0"/>
              <a:t> 2017 </a:t>
            </a:r>
            <a:r>
              <a:rPr lang="en-GB" sz="2400" dirty="0" err="1" smtClean="0"/>
              <a:t>hali</a:t>
            </a:r>
            <a:r>
              <a:rPr lang="en-GB" sz="2400" dirty="0" smtClean="0"/>
              <a:t> </a:t>
            </a:r>
            <a:r>
              <a:rPr lang="en-GB" sz="2400" dirty="0" err="1" smtClean="0"/>
              <a:t>ya</a:t>
            </a:r>
            <a:r>
              <a:rPr lang="en-GB" sz="2400" dirty="0" smtClean="0"/>
              <a:t> </a:t>
            </a:r>
            <a:r>
              <a:rPr lang="en-GB" sz="2400" dirty="0" err="1" smtClean="0"/>
              <a:t>kupanda</a:t>
            </a:r>
            <a:r>
              <a:rPr lang="en-GB" sz="2400" dirty="0" smtClean="0"/>
              <a:t> </a:t>
            </a:r>
            <a:r>
              <a:rPr lang="en-GB" sz="2400" dirty="0" err="1" smtClean="0"/>
              <a:t>kwa</a:t>
            </a:r>
            <a:r>
              <a:rPr lang="en-GB" sz="2400" dirty="0" smtClean="0"/>
              <a:t> </a:t>
            </a:r>
            <a:r>
              <a:rPr lang="en-GB" sz="2400" dirty="0" err="1" smtClean="0"/>
              <a:t>ufaulu</a:t>
            </a:r>
            <a:r>
              <a:rPr lang="en-GB" sz="2400" dirty="0" smtClean="0"/>
              <a:t> </a:t>
            </a:r>
            <a:r>
              <a:rPr lang="en-GB" sz="2400" dirty="0" err="1" smtClean="0"/>
              <a:t>inaonekana</a:t>
            </a:r>
            <a:r>
              <a:rPr lang="en-GB" sz="2400" dirty="0" smtClean="0"/>
              <a:t> </a:t>
            </a:r>
            <a:r>
              <a:rPr lang="en-GB" sz="2400" dirty="0" err="1" smtClean="0"/>
              <a:t>kwa</a:t>
            </a:r>
            <a:r>
              <a:rPr lang="en-GB" sz="2400" dirty="0" smtClean="0"/>
              <a:t> </a:t>
            </a:r>
            <a:r>
              <a:rPr lang="en-GB" sz="2400" dirty="0" err="1" smtClean="0"/>
              <a:t>upande</a:t>
            </a:r>
            <a:r>
              <a:rPr lang="en-GB" sz="2400" dirty="0" smtClean="0"/>
              <a:t>  </a:t>
            </a:r>
            <a:r>
              <a:rPr lang="en-GB" sz="2400" dirty="0" err="1" smtClean="0"/>
              <a:t>wa</a:t>
            </a:r>
            <a:r>
              <a:rPr lang="en-GB" sz="2400" dirty="0" smtClean="0"/>
              <a:t> </a:t>
            </a:r>
            <a:r>
              <a:rPr lang="en-GB" sz="2400" dirty="0" err="1" smtClean="0"/>
              <a:t>vidato</a:t>
            </a:r>
            <a:r>
              <a:rPr lang="en-GB" sz="2400" dirty="0" smtClean="0"/>
              <a:t> </a:t>
            </a:r>
            <a:r>
              <a:rPr lang="en-GB" sz="2400" dirty="0" err="1" smtClean="0"/>
              <a:t>vyote</a:t>
            </a:r>
            <a:r>
              <a:rPr lang="en-GB" sz="2400" dirty="0" smtClean="0"/>
              <a:t> </a:t>
            </a:r>
            <a:r>
              <a:rPr lang="en-GB" sz="2400" dirty="0" err="1" smtClean="0"/>
              <a:t>viwili</a:t>
            </a:r>
            <a:r>
              <a:rPr lang="en-GB" sz="2400" dirty="0" smtClean="0"/>
              <a:t> ,Ni </a:t>
            </a:r>
            <a:r>
              <a:rPr lang="en-GB" sz="2400" dirty="0" err="1" smtClean="0"/>
              <a:t>matumaini</a:t>
            </a:r>
            <a:r>
              <a:rPr lang="en-GB" sz="2400" dirty="0" smtClean="0"/>
              <a:t> </a:t>
            </a:r>
            <a:r>
              <a:rPr lang="en-GB" sz="2400" dirty="0" err="1" smtClean="0"/>
              <a:t>ya</a:t>
            </a:r>
            <a:r>
              <a:rPr lang="en-GB" sz="2400" dirty="0" smtClean="0"/>
              <a:t> </a:t>
            </a:r>
            <a:r>
              <a:rPr lang="en-GB" sz="2400" dirty="0" err="1" smtClean="0"/>
              <a:t>Idara</a:t>
            </a:r>
            <a:r>
              <a:rPr lang="en-GB" sz="2400" dirty="0" smtClean="0"/>
              <a:t> </a:t>
            </a:r>
            <a:r>
              <a:rPr lang="en-GB" sz="2400" dirty="0" err="1" smtClean="0"/>
              <a:t>kuwa</a:t>
            </a:r>
            <a:r>
              <a:rPr lang="en-GB" sz="2400" dirty="0" smtClean="0"/>
              <a:t> </a:t>
            </a:r>
            <a:r>
              <a:rPr lang="en-GB" sz="2400" dirty="0" err="1" smtClean="0"/>
              <a:t>kwa</a:t>
            </a:r>
            <a:r>
              <a:rPr lang="en-GB" sz="2400" dirty="0" smtClean="0"/>
              <a:t> </a:t>
            </a:r>
            <a:r>
              <a:rPr lang="en-GB" sz="2400" dirty="0" err="1" smtClean="0"/>
              <a:t>mwaka</a:t>
            </a:r>
            <a:r>
              <a:rPr lang="en-GB" sz="2400" dirty="0" smtClean="0"/>
              <a:t> </a:t>
            </a:r>
            <a:r>
              <a:rPr lang="en-GB" sz="2400" dirty="0" err="1" smtClean="0"/>
              <a:t>huu</a:t>
            </a:r>
            <a:r>
              <a:rPr lang="en-GB" sz="2400" dirty="0" smtClean="0"/>
              <a:t> </a:t>
            </a:r>
            <a:r>
              <a:rPr lang="en-GB" sz="2400" dirty="0" err="1" smtClean="0"/>
              <a:t>Ufaulu</a:t>
            </a:r>
            <a:r>
              <a:rPr lang="en-GB" sz="2400" dirty="0" smtClean="0"/>
              <a:t> </a:t>
            </a:r>
            <a:r>
              <a:rPr lang="en-GB" sz="2400" dirty="0" err="1" smtClean="0"/>
              <a:t>wa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Taifa</a:t>
            </a:r>
            <a:r>
              <a:rPr lang="en-GB" sz="2400" dirty="0" smtClean="0"/>
              <a:t> </a:t>
            </a:r>
            <a:r>
              <a:rPr lang="en-GB" sz="2400" dirty="0" err="1" smtClean="0"/>
              <a:t>ya</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yataongezeka</a:t>
            </a:r>
            <a:r>
              <a:rPr lang="en-GB" sz="2400" dirty="0" smtClean="0"/>
              <a:t> </a:t>
            </a:r>
            <a:r>
              <a:rPr lang="en-GB" sz="2400" dirty="0" err="1" smtClean="0"/>
              <a:t>kwani</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moko</a:t>
            </a:r>
            <a:r>
              <a:rPr lang="en-GB" sz="2400" dirty="0" smtClean="0"/>
              <a:t> </a:t>
            </a:r>
            <a:r>
              <a:rPr lang="en-GB" sz="2400" dirty="0" err="1" smtClean="0"/>
              <a:t>huakisi</a:t>
            </a:r>
            <a:r>
              <a:rPr lang="en-GB" sz="2400" dirty="0" smtClean="0"/>
              <a:t> </a:t>
            </a:r>
            <a:r>
              <a:rPr lang="en-GB" sz="2400" dirty="0" err="1" smtClean="0"/>
              <a:t>matokeo</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Taifa</a:t>
            </a:r>
            <a:r>
              <a:rPr lang="en-GB" sz="2400" dirty="0" smtClean="0"/>
              <a:t>.</a:t>
            </a:r>
            <a:br>
              <a:rPr lang="en-GB" sz="2400" dirty="0" smtClean="0"/>
            </a:br>
            <a:r>
              <a:rPr lang="en-GB" sz="2400" dirty="0" smtClean="0"/>
              <a:t/>
            </a:r>
            <a:br>
              <a:rPr lang="en-GB" sz="2400" dirty="0" smtClean="0"/>
            </a:br>
            <a:r>
              <a:rPr lang="en-GB" sz="2400" dirty="0" smtClean="0"/>
              <a:t/>
            </a:r>
            <a:br>
              <a:rPr lang="en-GB" sz="2400" dirty="0" smtClean="0"/>
            </a:br>
            <a:r>
              <a:rPr lang="en-US" sz="2400" dirty="0" smtClean="0"/>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YATOKANAYO NA KIKAO CHA WADAU KILICHOFANYIKA TAREHE 5/1/2017</a:t>
            </a:r>
            <a:endParaRPr lang="en-US" dirty="0"/>
          </a:p>
        </p:txBody>
      </p:sp>
      <p:sp>
        <p:nvSpPr>
          <p:cNvPr id="3" name="Content Placeholder 2"/>
          <p:cNvSpPr>
            <a:spLocks noGrp="1"/>
          </p:cNvSpPr>
          <p:nvPr>
            <p:ph idx="1"/>
          </p:nvPr>
        </p:nvSpPr>
        <p:spPr/>
        <p:txBody>
          <a:bodyPr>
            <a:normAutofit/>
          </a:bodyPr>
          <a:lstStyle/>
          <a:p>
            <a:r>
              <a:rPr lang="en-GB" sz="2400" dirty="0" smtClean="0"/>
              <a:t>1          </a:t>
            </a:r>
            <a:r>
              <a:rPr lang="en-GB" sz="2400" dirty="0" err="1" smtClean="0"/>
              <a:t>Idara</a:t>
            </a:r>
            <a:r>
              <a:rPr lang="en-GB" sz="2400" dirty="0" smtClean="0"/>
              <a:t> </a:t>
            </a:r>
            <a:r>
              <a:rPr lang="en-GB" sz="2400" dirty="0" err="1" smtClean="0"/>
              <a:t>kwa</a:t>
            </a:r>
            <a:r>
              <a:rPr lang="en-GB" sz="2400" dirty="0" smtClean="0"/>
              <a:t> </a:t>
            </a:r>
            <a:r>
              <a:rPr lang="en-GB" sz="2400" dirty="0" err="1" smtClean="0"/>
              <a:t>kushirikiana</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wa</a:t>
            </a:r>
            <a:r>
              <a:rPr lang="en-GB" sz="2400" dirty="0" smtClean="0"/>
              <a:t> </a:t>
            </a:r>
            <a:r>
              <a:rPr lang="en-GB" sz="2400" dirty="0" err="1" smtClean="0"/>
              <a:t>elimu</a:t>
            </a:r>
            <a:r>
              <a:rPr lang="en-GB" sz="2400" dirty="0" smtClean="0"/>
              <a:t> </a:t>
            </a:r>
            <a:r>
              <a:rPr lang="en-GB" sz="2400" dirty="0" err="1" smtClean="0"/>
              <a:t>wahakikishe</a:t>
            </a:r>
            <a:r>
              <a:rPr lang="en-GB" sz="2400" dirty="0" smtClean="0"/>
              <a:t> </a:t>
            </a:r>
            <a:r>
              <a:rPr lang="en-GB" sz="2400" dirty="0" err="1" smtClean="0"/>
              <a:t>wanakuja</a:t>
            </a:r>
            <a:r>
              <a:rPr lang="en-GB" sz="2400" dirty="0" smtClean="0"/>
              <a:t> </a:t>
            </a:r>
            <a:r>
              <a:rPr lang="en-GB" sz="2400" dirty="0" err="1" smtClean="0"/>
              <a:t>na</a:t>
            </a:r>
            <a:r>
              <a:rPr lang="en-GB" sz="2400" dirty="0" smtClean="0"/>
              <a:t> </a:t>
            </a:r>
            <a:r>
              <a:rPr lang="en-GB" sz="2400" dirty="0" err="1" smtClean="0"/>
              <a:t>mbinu</a:t>
            </a:r>
            <a:r>
              <a:rPr lang="en-GB" sz="2400" dirty="0" smtClean="0"/>
              <a:t> </a:t>
            </a:r>
            <a:r>
              <a:rPr lang="en-GB" sz="2400" dirty="0" err="1" smtClean="0"/>
              <a:t>mbadala</a:t>
            </a:r>
            <a:r>
              <a:rPr lang="en-GB" sz="2400" dirty="0" smtClean="0"/>
              <a:t> </a:t>
            </a:r>
            <a:r>
              <a:rPr lang="en-GB" sz="2400" dirty="0" err="1" smtClean="0"/>
              <a:t>za</a:t>
            </a:r>
            <a:r>
              <a:rPr lang="en-GB" sz="2400" dirty="0" smtClean="0"/>
              <a:t> </a:t>
            </a:r>
            <a:r>
              <a:rPr lang="en-GB" sz="2400" dirty="0" err="1" smtClean="0"/>
              <a:t>kupambana</a:t>
            </a:r>
            <a:r>
              <a:rPr lang="en-GB" sz="2400" dirty="0" smtClean="0"/>
              <a:t> </a:t>
            </a:r>
            <a:r>
              <a:rPr lang="en-GB" sz="2400" dirty="0" err="1" smtClean="0"/>
              <a:t>na</a:t>
            </a:r>
            <a:r>
              <a:rPr lang="en-GB" sz="2400" dirty="0" smtClean="0"/>
              <a:t> </a:t>
            </a:r>
            <a:r>
              <a:rPr lang="en-GB" sz="2400" dirty="0" err="1" smtClean="0"/>
              <a:t>mimba</a:t>
            </a:r>
            <a:r>
              <a:rPr lang="en-GB" sz="2400" dirty="0" smtClean="0"/>
              <a:t> </a:t>
            </a:r>
            <a:r>
              <a:rPr lang="en-GB" sz="2400" dirty="0" err="1" smtClean="0"/>
              <a:t>mashuleni</a:t>
            </a:r>
            <a:r>
              <a:rPr lang="en-GB" sz="2400" dirty="0" smtClean="0"/>
              <a:t> </a:t>
            </a:r>
            <a:r>
              <a:rPr lang="en-GB" sz="2400" dirty="0" err="1" smtClean="0"/>
              <a:t>na</a:t>
            </a:r>
            <a:r>
              <a:rPr lang="en-GB" sz="2400" dirty="0" smtClean="0"/>
              <a:t> </a:t>
            </a:r>
            <a:r>
              <a:rPr lang="en-GB" sz="2400" dirty="0" err="1" smtClean="0"/>
              <a:t>kutoa</a:t>
            </a:r>
            <a:r>
              <a:rPr lang="en-GB" sz="2400" dirty="0" smtClean="0"/>
              <a:t> </a:t>
            </a:r>
            <a:r>
              <a:rPr lang="en-GB" sz="2400" dirty="0" err="1" smtClean="0"/>
              <a:t>elimu</a:t>
            </a:r>
            <a:r>
              <a:rPr lang="en-GB" sz="2400" dirty="0" smtClean="0"/>
              <a:t>  </a:t>
            </a:r>
            <a:r>
              <a:rPr lang="en-GB" sz="2400" dirty="0" err="1" smtClean="0"/>
              <a:t>kwa</a:t>
            </a:r>
            <a:r>
              <a:rPr lang="en-GB" sz="2400" dirty="0" smtClean="0"/>
              <a:t> </a:t>
            </a:r>
            <a:r>
              <a:rPr lang="en-GB" sz="2400" dirty="0" err="1" smtClean="0"/>
              <a:t>wanafunzi</a:t>
            </a:r>
            <a:r>
              <a:rPr lang="en-GB" sz="2400" dirty="0" smtClean="0"/>
              <a:t> </a:t>
            </a:r>
            <a:r>
              <a:rPr lang="en-GB" sz="2400" dirty="0" err="1" smtClean="0"/>
              <a:t>na</a:t>
            </a:r>
            <a:r>
              <a:rPr lang="en-GB" sz="2400" dirty="0" smtClean="0"/>
              <a:t> </a:t>
            </a:r>
            <a:r>
              <a:rPr lang="en-GB" sz="2400" dirty="0" err="1" smtClean="0"/>
              <a:t>wazazi</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madhara</a:t>
            </a:r>
            <a:r>
              <a:rPr lang="en-GB" sz="2400" dirty="0" smtClean="0"/>
              <a:t> </a:t>
            </a:r>
            <a:r>
              <a:rPr lang="en-GB" sz="2400" dirty="0" err="1" smtClean="0"/>
              <a:t>ya</a:t>
            </a:r>
            <a:r>
              <a:rPr lang="en-GB" sz="2400" dirty="0" smtClean="0"/>
              <a:t> </a:t>
            </a:r>
            <a:r>
              <a:rPr lang="en-GB" sz="2400" dirty="0" err="1" smtClean="0"/>
              <a:t>mimba</a:t>
            </a:r>
            <a:r>
              <a:rPr lang="en-GB" sz="2400" dirty="0" smtClean="0"/>
              <a:t> </a:t>
            </a:r>
            <a:r>
              <a:rPr lang="en-GB" sz="2400" dirty="0" err="1" smtClean="0"/>
              <a:t>za</a:t>
            </a:r>
            <a:r>
              <a:rPr lang="en-GB" sz="2400" dirty="0" smtClean="0"/>
              <a:t> </a:t>
            </a:r>
            <a:r>
              <a:rPr lang="en-GB" sz="2400" dirty="0" err="1" smtClean="0"/>
              <a:t>utotoni</a:t>
            </a:r>
            <a:r>
              <a:rPr lang="en-GB" sz="2400" dirty="0" smtClean="0"/>
              <a:t>, </a:t>
            </a:r>
            <a:r>
              <a:rPr lang="en-GB" sz="2400" dirty="0" err="1" smtClean="0"/>
              <a:t>na</a:t>
            </a:r>
            <a:r>
              <a:rPr lang="en-GB" sz="2400" dirty="0" smtClean="0"/>
              <a:t> </a:t>
            </a:r>
            <a:r>
              <a:rPr lang="en-GB" sz="2400" dirty="0" err="1" smtClean="0"/>
              <a:t>kuhakikisha</a:t>
            </a:r>
            <a:r>
              <a:rPr lang="en-GB" sz="2400" dirty="0" smtClean="0"/>
              <a:t> </a:t>
            </a:r>
            <a:r>
              <a:rPr lang="en-GB" sz="2400" dirty="0" err="1" smtClean="0"/>
              <a:t>watuhumiwa</a:t>
            </a:r>
            <a:r>
              <a:rPr lang="en-GB" sz="2400" dirty="0" smtClean="0"/>
              <a:t> </a:t>
            </a:r>
            <a:r>
              <a:rPr lang="en-GB" sz="2400" dirty="0" err="1" smtClean="0"/>
              <a:t>na</a:t>
            </a:r>
            <a:r>
              <a:rPr lang="en-GB" sz="2400" dirty="0" smtClean="0"/>
              <a:t> </a:t>
            </a:r>
            <a:r>
              <a:rPr lang="en-GB" sz="2400" dirty="0" err="1" smtClean="0"/>
              <a:t>wahusika</a:t>
            </a:r>
            <a:r>
              <a:rPr lang="en-GB" sz="2400" dirty="0" smtClean="0"/>
              <a:t> </a:t>
            </a:r>
            <a:r>
              <a:rPr lang="en-GB" sz="2400" dirty="0" err="1" smtClean="0"/>
              <a:t>wanakamatwa</a:t>
            </a:r>
            <a:r>
              <a:rPr lang="en-GB" sz="2400" dirty="0" smtClean="0"/>
              <a:t> </a:t>
            </a:r>
            <a:r>
              <a:rPr lang="en-GB" sz="2400" dirty="0" err="1" smtClean="0"/>
              <a:t>na</a:t>
            </a:r>
            <a:r>
              <a:rPr lang="en-GB" sz="2400" dirty="0" smtClean="0"/>
              <a:t> </a:t>
            </a:r>
            <a:r>
              <a:rPr lang="en-GB" sz="2400" dirty="0" err="1" smtClean="0"/>
              <a:t>kufikishwa</a:t>
            </a:r>
            <a:r>
              <a:rPr lang="en-GB" sz="2400" dirty="0" smtClean="0"/>
              <a:t> </a:t>
            </a:r>
            <a:r>
              <a:rPr lang="en-GB" sz="2400" dirty="0" err="1" smtClean="0"/>
              <a:t>kwenye</a:t>
            </a:r>
            <a:r>
              <a:rPr lang="en-GB" sz="2400" dirty="0" smtClean="0"/>
              <a:t> </a:t>
            </a:r>
            <a:r>
              <a:rPr lang="en-GB" sz="2400" dirty="0" err="1" smtClean="0"/>
              <a:t>vyombo</a:t>
            </a:r>
            <a:r>
              <a:rPr lang="en-GB" sz="2400" dirty="0" smtClean="0"/>
              <a:t> </a:t>
            </a:r>
            <a:r>
              <a:rPr lang="en-GB" sz="2400" dirty="0" err="1" smtClean="0"/>
              <a:t>vya</a:t>
            </a:r>
            <a:r>
              <a:rPr lang="en-GB" sz="2400" dirty="0" smtClean="0"/>
              <a:t> </a:t>
            </a:r>
            <a:r>
              <a:rPr lang="en-GB" sz="2400" dirty="0" err="1" smtClean="0"/>
              <a:t>sheria</a:t>
            </a:r>
            <a:r>
              <a:rPr lang="en-GB" sz="2400" dirty="0" smtClean="0"/>
              <a:t>.</a:t>
            </a:r>
            <a:endParaRPr lang="en-US" sz="2400" dirty="0" smtClean="0"/>
          </a:p>
          <a:p>
            <a:r>
              <a:rPr lang="en-GB" dirty="0" smtClean="0"/>
              <a:t>2</a:t>
            </a:r>
            <a:r>
              <a:rPr lang="en-GB" sz="2600" dirty="0" smtClean="0"/>
              <a:t>.          </a:t>
            </a:r>
            <a:r>
              <a:rPr lang="en-GB" sz="2600" dirty="0" err="1" smtClean="0"/>
              <a:t>Kusimamia</a:t>
            </a:r>
            <a:r>
              <a:rPr lang="en-GB" sz="2600" dirty="0" smtClean="0"/>
              <a:t> </a:t>
            </a:r>
            <a:r>
              <a:rPr lang="en-GB" sz="2600" dirty="0" err="1" smtClean="0"/>
              <a:t>nidhamu</a:t>
            </a:r>
            <a:r>
              <a:rPr lang="en-GB" sz="2600" dirty="0" smtClean="0"/>
              <a:t> </a:t>
            </a:r>
            <a:r>
              <a:rPr lang="en-GB" sz="2600" dirty="0" err="1" smtClean="0"/>
              <a:t>za</a:t>
            </a:r>
            <a:r>
              <a:rPr lang="en-GB" sz="2600" dirty="0" smtClean="0"/>
              <a:t> </a:t>
            </a:r>
            <a:r>
              <a:rPr lang="en-GB" sz="2600" dirty="0" err="1" smtClean="0"/>
              <a:t>watumishi</a:t>
            </a:r>
            <a:r>
              <a:rPr lang="en-GB" sz="2600" dirty="0" smtClean="0"/>
              <a:t> (</a:t>
            </a:r>
            <a:r>
              <a:rPr lang="en-GB" sz="2600" dirty="0" err="1" smtClean="0"/>
              <a:t>walimu</a:t>
            </a:r>
            <a:r>
              <a:rPr lang="en-GB" sz="2600" dirty="0" smtClean="0"/>
              <a:t>)</a:t>
            </a:r>
            <a:r>
              <a:rPr lang="en-GB" sz="2600" dirty="0" err="1" smtClean="0"/>
              <a:t>na</a:t>
            </a:r>
            <a:r>
              <a:rPr lang="en-GB" sz="2600" dirty="0" smtClean="0"/>
              <a:t> </a:t>
            </a:r>
            <a:r>
              <a:rPr lang="en-GB" sz="2600" dirty="0" err="1" smtClean="0"/>
              <a:t>kuchukua</a:t>
            </a:r>
            <a:r>
              <a:rPr lang="en-GB" sz="2600" dirty="0" smtClean="0"/>
              <a:t> </a:t>
            </a:r>
            <a:r>
              <a:rPr lang="en-GB" sz="2600" dirty="0" err="1" smtClean="0"/>
              <a:t>hatua</a:t>
            </a:r>
            <a:r>
              <a:rPr lang="en-GB" sz="2600" dirty="0" smtClean="0"/>
              <a:t> kali </a:t>
            </a:r>
            <a:r>
              <a:rPr lang="en-GB" sz="2600" dirty="0" err="1" smtClean="0"/>
              <a:t>dhidi</a:t>
            </a:r>
            <a:r>
              <a:rPr lang="en-GB" sz="2600" dirty="0" smtClean="0"/>
              <a:t> </a:t>
            </a:r>
            <a:r>
              <a:rPr lang="en-GB" sz="2600" dirty="0" err="1" smtClean="0"/>
              <a:t>ya</a:t>
            </a:r>
            <a:r>
              <a:rPr lang="en-GB" sz="2600" dirty="0" smtClean="0"/>
              <a:t> </a:t>
            </a:r>
            <a:r>
              <a:rPr lang="en-GB" sz="2600" dirty="0" err="1" smtClean="0"/>
              <a:t>walimu</a:t>
            </a:r>
            <a:r>
              <a:rPr lang="en-GB" sz="2600" dirty="0" smtClean="0"/>
              <a:t> </a:t>
            </a:r>
            <a:r>
              <a:rPr lang="en-GB" sz="2600" dirty="0" err="1" smtClean="0"/>
              <a:t>wanaojihusisha</a:t>
            </a:r>
            <a:r>
              <a:rPr lang="en-GB" sz="2600" dirty="0" smtClean="0"/>
              <a:t> </a:t>
            </a:r>
            <a:r>
              <a:rPr lang="en-GB" sz="2600" dirty="0" err="1" smtClean="0"/>
              <a:t>na</a:t>
            </a:r>
            <a:r>
              <a:rPr lang="en-GB" sz="2600" dirty="0" smtClean="0"/>
              <a:t> </a:t>
            </a:r>
            <a:r>
              <a:rPr lang="en-GB" sz="2600" dirty="0" err="1" smtClean="0"/>
              <a:t>mahusiano</a:t>
            </a:r>
            <a:r>
              <a:rPr lang="en-GB" sz="2600" dirty="0" smtClean="0"/>
              <a:t> </a:t>
            </a:r>
            <a:r>
              <a:rPr lang="en-GB" sz="2600" dirty="0" err="1" smtClean="0"/>
              <a:t>ya</a:t>
            </a:r>
            <a:r>
              <a:rPr lang="en-GB" sz="2600" dirty="0" smtClean="0"/>
              <a:t> </a:t>
            </a:r>
            <a:r>
              <a:rPr lang="en-GB" sz="2600" dirty="0" err="1" smtClean="0"/>
              <a:t>kimapenzi</a:t>
            </a:r>
            <a:r>
              <a:rPr lang="en-GB" sz="2600" dirty="0" smtClean="0"/>
              <a:t>  </a:t>
            </a:r>
            <a:r>
              <a:rPr lang="en-GB" sz="2600" dirty="0" err="1" smtClean="0"/>
              <a:t>pia</a:t>
            </a:r>
            <a:r>
              <a:rPr lang="en-GB" sz="2600" dirty="0" smtClean="0"/>
              <a:t> </a:t>
            </a:r>
            <a:r>
              <a:rPr lang="en-GB" sz="2600" dirty="0" err="1" smtClean="0"/>
              <a:t>agizo</a:t>
            </a:r>
            <a:r>
              <a:rPr lang="en-GB" sz="2600" dirty="0" smtClean="0"/>
              <a:t>  </a:t>
            </a:r>
            <a:r>
              <a:rPr lang="en-GB" sz="2600" dirty="0" err="1" smtClean="0"/>
              <a:t>lilitolewa</a:t>
            </a:r>
            <a:r>
              <a:rPr lang="en-GB" sz="2600" dirty="0" smtClean="0"/>
              <a:t> la </a:t>
            </a:r>
            <a:r>
              <a:rPr lang="en-GB" sz="2600" dirty="0" err="1" smtClean="0"/>
              <a:t>kuchukua</a:t>
            </a:r>
            <a:r>
              <a:rPr lang="en-GB" sz="2600" dirty="0" smtClean="0"/>
              <a:t> </a:t>
            </a:r>
            <a:r>
              <a:rPr lang="en-GB" sz="2600" dirty="0" err="1" smtClean="0"/>
              <a:t>hatua</a:t>
            </a:r>
            <a:r>
              <a:rPr lang="en-GB" sz="2600" dirty="0" smtClean="0"/>
              <a:t> </a:t>
            </a:r>
            <a:r>
              <a:rPr lang="en-GB" sz="2600" dirty="0" err="1" smtClean="0"/>
              <a:t>kwa</a:t>
            </a:r>
            <a:r>
              <a:rPr lang="en-GB" sz="2600" dirty="0" smtClean="0"/>
              <a:t> </a:t>
            </a:r>
            <a:r>
              <a:rPr lang="en-GB" sz="2600" dirty="0" err="1" smtClean="0"/>
              <a:t>mwalimu</a:t>
            </a:r>
            <a:r>
              <a:rPr lang="en-GB" sz="2600" dirty="0" smtClean="0"/>
              <a:t> John </a:t>
            </a:r>
            <a:r>
              <a:rPr lang="en-GB" sz="2600" dirty="0" err="1" smtClean="0"/>
              <a:t>Daud</a:t>
            </a:r>
            <a:r>
              <a:rPr lang="en-GB" sz="2600" dirty="0" smtClean="0"/>
              <a:t> </a:t>
            </a:r>
            <a:r>
              <a:rPr lang="en-GB" sz="2600" dirty="0" err="1" smtClean="0"/>
              <a:t>wa</a:t>
            </a:r>
            <a:r>
              <a:rPr lang="en-GB" sz="2600" dirty="0" smtClean="0"/>
              <a:t> </a:t>
            </a:r>
            <a:r>
              <a:rPr lang="en-GB" sz="2600" dirty="0" err="1" smtClean="0"/>
              <a:t>Wotta</a:t>
            </a:r>
            <a:r>
              <a:rPr lang="en-GB" sz="2600" dirty="0" smtClean="0"/>
              <a:t> </a:t>
            </a:r>
            <a:r>
              <a:rPr lang="en-GB" sz="2600" dirty="0" err="1" smtClean="0"/>
              <a:t>Sekondari</a:t>
            </a:r>
            <a:r>
              <a:rPr lang="en-GB" sz="2600" dirty="0" smtClean="0"/>
              <a:t> </a:t>
            </a:r>
            <a:r>
              <a:rPr lang="en-GB" sz="2600" dirty="0" err="1" smtClean="0"/>
              <a:t>aliyetuhumiwa</a:t>
            </a:r>
            <a:r>
              <a:rPr lang="en-GB" sz="2600" dirty="0" smtClean="0"/>
              <a:t> </a:t>
            </a:r>
            <a:r>
              <a:rPr lang="en-GB" sz="2600" dirty="0" err="1" smtClean="0"/>
              <a:t>kumpatia</a:t>
            </a:r>
            <a:r>
              <a:rPr lang="en-GB" sz="2600" dirty="0" smtClean="0"/>
              <a:t> </a:t>
            </a:r>
            <a:r>
              <a:rPr lang="en-GB" sz="2600" dirty="0" err="1" smtClean="0"/>
              <a:t>mimba</a:t>
            </a:r>
            <a:r>
              <a:rPr lang="en-GB" sz="2600" dirty="0" smtClean="0"/>
              <a:t> </a:t>
            </a:r>
            <a:r>
              <a:rPr lang="en-GB" sz="2600" dirty="0" err="1" smtClean="0"/>
              <a:t>mwanafunzi</a:t>
            </a:r>
            <a:r>
              <a:rPr lang="en-GB" sz="2600" dirty="0" smtClean="0"/>
              <a:t>.</a:t>
            </a:r>
            <a:endParaRPr lang="en-US" sz="2600"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b="1" dirty="0" smtClean="0"/>
              <a:t/>
            </a:r>
            <a:br>
              <a:rPr lang="en-GB" sz="2700" b="1" dirty="0" smtClean="0"/>
            </a:br>
            <a:r>
              <a:rPr lang="en-GB" sz="2700" b="1" dirty="0" smtClean="0"/>
              <a:t/>
            </a:r>
            <a:br>
              <a:rPr lang="en-GB" sz="2700" b="1" dirty="0" smtClean="0"/>
            </a:br>
            <a:r>
              <a:rPr lang="en-GB" sz="2700" b="1" dirty="0" smtClean="0"/>
              <a:t>UFAULU MTIHANI WA UTAMILIFU KIDATO CHA NNE 2017 UKILINGANISHA NA MWAKA 2016.</a:t>
            </a:r>
            <a:r>
              <a:rPr lang="en-US" sz="2700" dirty="0" smtClean="0"/>
              <a:t/>
            </a:r>
            <a:br>
              <a:rPr lang="en-US" sz="2700" dirty="0" smtClean="0"/>
            </a:br>
            <a:r>
              <a:rPr lang="en-GB" sz="2700" dirty="0" smtClean="0"/>
              <a:t>JEDWALI I</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600200"/>
          <a:ext cx="8229600" cy="3200400"/>
        </p:xfrm>
        <a:graphic>
          <a:graphicData uri="http://schemas.openxmlformats.org/drawingml/2006/table">
            <a:tbl>
              <a:tblPr firstRow="1" bandRow="1">
                <a:tableStyleId>{5C22544A-7EE6-4342-B048-85BDC9FD1C3A}</a:tableStyleId>
              </a:tblPr>
              <a:tblGrid>
                <a:gridCol w="548640"/>
                <a:gridCol w="548640"/>
                <a:gridCol w="548640"/>
                <a:gridCol w="548640"/>
                <a:gridCol w="548640"/>
                <a:gridCol w="548640"/>
                <a:gridCol w="548640"/>
                <a:gridCol w="548640"/>
                <a:gridCol w="548640"/>
                <a:gridCol w="548640"/>
                <a:gridCol w="548640"/>
                <a:gridCol w="548640"/>
                <a:gridCol w="548640"/>
                <a:gridCol w="548640"/>
                <a:gridCol w="548640"/>
              </a:tblGrid>
              <a:tr h="1589164">
                <a:tc>
                  <a:txBody>
                    <a:bodyPr/>
                    <a:lstStyle/>
                    <a:p>
                      <a:pPr marL="0" marR="0" algn="just">
                        <a:spcBef>
                          <a:spcPts val="0"/>
                        </a:spcBef>
                        <a:spcAft>
                          <a:spcPts val="800"/>
                        </a:spcAft>
                      </a:pPr>
                      <a:r>
                        <a:rPr lang="en-GB" sz="1200" b="1" dirty="0">
                          <a:latin typeface="Cambria"/>
                          <a:ea typeface="Calibri"/>
                          <a:cs typeface="Times New Roman"/>
                        </a:rPr>
                        <a:t>MWAKA</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WALIOSAJILWA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WALIOFANYA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 %</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WASIOFANYA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a:t>
                      </a:r>
                      <a:endParaRPr lang="en-US" sz="1100">
                        <a:latin typeface="Calibri"/>
                        <a:ea typeface="Calibri"/>
                        <a:cs typeface="Times New Roman"/>
                      </a:endParaRPr>
                    </a:p>
                    <a:p>
                      <a:pPr marL="0" marR="0" algn="just">
                        <a:spcBef>
                          <a:spcPts val="0"/>
                        </a:spcBef>
                        <a:spcAft>
                          <a:spcPts val="800"/>
                        </a:spcAft>
                      </a:pPr>
                      <a:r>
                        <a:rPr lang="en-GB" sz="1200" b="1">
                          <a:latin typeface="Cambria"/>
                          <a:ea typeface="Calibri"/>
                          <a:cs typeface="Times New Roman"/>
                        </a:rPr>
                        <a:t>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III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IV</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DV O</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WALIOFAULU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WALIOSHINDWA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b="1">
                          <a:latin typeface="Cambria"/>
                          <a:ea typeface="Calibri"/>
                          <a:cs typeface="Times New Roman"/>
                        </a:rPr>
                        <a:t>%</a:t>
                      </a:r>
                      <a:endParaRPr lang="en-US" sz="1100">
                        <a:latin typeface="Calibri"/>
                        <a:ea typeface="Calibri"/>
                        <a:cs typeface="Times New Roman"/>
                      </a:endParaRPr>
                    </a:p>
                  </a:txBody>
                  <a:tcPr marL="68580" marR="68580" marT="0" marB="0"/>
                </a:tc>
              </a:tr>
              <a:tr h="805618">
                <a:tc>
                  <a:txBody>
                    <a:bodyPr/>
                    <a:lstStyle/>
                    <a:p>
                      <a:pPr marL="0" marR="0" algn="just">
                        <a:spcBef>
                          <a:spcPts val="0"/>
                        </a:spcBef>
                        <a:spcAft>
                          <a:spcPts val="800"/>
                        </a:spcAft>
                      </a:pPr>
                      <a:r>
                        <a:rPr lang="en-GB" sz="1200">
                          <a:latin typeface="Cambria"/>
                          <a:ea typeface="Calibri"/>
                          <a:cs typeface="Times New Roman"/>
                        </a:rPr>
                        <a:t>2016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1622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1542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95.06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477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685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857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55.57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685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44.4</a:t>
                      </a:r>
                      <a:endParaRPr lang="en-US" sz="1100">
                        <a:latin typeface="Calibri"/>
                        <a:ea typeface="Calibri"/>
                        <a:cs typeface="Times New Roman"/>
                      </a:endParaRPr>
                    </a:p>
                  </a:txBody>
                  <a:tcPr marL="68580" marR="68580" marT="0" marB="0"/>
                </a:tc>
              </a:tr>
              <a:tr h="805618">
                <a:tc>
                  <a:txBody>
                    <a:bodyPr/>
                    <a:lstStyle/>
                    <a:p>
                      <a:pPr marL="0" marR="0" algn="just">
                        <a:spcBef>
                          <a:spcPts val="0"/>
                        </a:spcBef>
                        <a:spcAft>
                          <a:spcPts val="800"/>
                        </a:spcAft>
                      </a:pPr>
                      <a:r>
                        <a:rPr lang="en-GB" sz="1200">
                          <a:latin typeface="Cambria"/>
                          <a:ea typeface="Calibri"/>
                          <a:cs typeface="Times New Roman"/>
                        </a:rPr>
                        <a:t>2017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1209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92.92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7.071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589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891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73.69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26.3</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MTIHANI WA TAIFA KIDATO CHA NNE MWAKA 2017.</a:t>
            </a:r>
            <a:r>
              <a:rPr lang="en-US" sz="2400" dirty="0" smtClean="0"/>
              <a:t/>
            </a:r>
            <a:br>
              <a:rPr lang="en-US" sz="2400" dirty="0" smtClean="0"/>
            </a:br>
            <a:r>
              <a:rPr lang="en-GB" sz="2400" b="1" i="1" dirty="0" smtClean="0"/>
              <a:t>WATAHINIWA WALIOFANYA NA WASIO FANYA MTIHANI WA CSEE 2017  </a:t>
            </a:r>
            <a:r>
              <a:rPr lang="en-US" sz="2400" dirty="0" smtClean="0"/>
              <a:t/>
            </a:r>
            <a:br>
              <a:rPr lang="en-US" sz="2400" dirty="0" smtClean="0"/>
            </a:br>
            <a:r>
              <a:rPr lang="en-GB" sz="2400" dirty="0" err="1" smtClean="0"/>
              <a:t>Wanafunzi</a:t>
            </a:r>
            <a:r>
              <a:rPr lang="en-GB" sz="2400" dirty="0" smtClean="0"/>
              <a:t>  </a:t>
            </a:r>
            <a:r>
              <a:rPr lang="en-GB" sz="2400" b="1" dirty="0" smtClean="0"/>
              <a:t>54</a:t>
            </a:r>
            <a:r>
              <a:rPr lang="en-GB" sz="2400" dirty="0" smtClean="0"/>
              <a:t> </a:t>
            </a:r>
            <a:r>
              <a:rPr lang="en-GB" sz="2400" dirty="0" err="1" smtClean="0"/>
              <a:t>kati</a:t>
            </a:r>
            <a:r>
              <a:rPr lang="en-GB" sz="2400" dirty="0" smtClean="0"/>
              <a:t> </a:t>
            </a:r>
            <a:r>
              <a:rPr lang="en-GB" sz="2400" dirty="0" err="1" smtClean="0"/>
              <a:t>ya</a:t>
            </a:r>
            <a:r>
              <a:rPr lang="en-GB" sz="2400" dirty="0" smtClean="0"/>
              <a:t> </a:t>
            </a:r>
            <a:r>
              <a:rPr lang="en-GB" sz="2400" dirty="0" err="1" smtClean="0"/>
              <a:t>wanafunzi</a:t>
            </a:r>
            <a:r>
              <a:rPr lang="en-GB" sz="2400" dirty="0" smtClean="0"/>
              <a:t> </a:t>
            </a:r>
            <a:r>
              <a:rPr lang="en-GB" sz="2400" b="1" dirty="0" smtClean="0"/>
              <a:t>1042</a:t>
            </a:r>
            <a:r>
              <a:rPr lang="en-GB" sz="2400" dirty="0" smtClean="0"/>
              <a:t> </a:t>
            </a:r>
            <a:r>
              <a:rPr lang="en-GB" sz="2400" dirty="0" err="1" smtClean="0"/>
              <a:t>waliosajiliwa</a:t>
            </a:r>
            <a:r>
              <a:rPr lang="en-GB" sz="2400" dirty="0" smtClean="0"/>
              <a:t> </a:t>
            </a:r>
            <a:r>
              <a:rPr lang="en-GB" sz="2400" dirty="0" err="1" smtClean="0"/>
              <a:t>kufanya</a:t>
            </a:r>
            <a:r>
              <a:rPr lang="en-GB" sz="2400" dirty="0" smtClean="0"/>
              <a:t> </a:t>
            </a:r>
            <a:r>
              <a:rPr lang="en-GB" sz="2400" dirty="0" err="1" smtClean="0"/>
              <a:t>mtihani</a:t>
            </a:r>
            <a:r>
              <a:rPr lang="en-GB" sz="2400" dirty="0" smtClean="0"/>
              <a:t> </a:t>
            </a:r>
            <a:r>
              <a:rPr lang="en-GB" sz="2400" dirty="0" err="1" smtClean="0"/>
              <a:t>wa</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hawakuweza</a:t>
            </a:r>
            <a:r>
              <a:rPr lang="en-GB" sz="2400" dirty="0" smtClean="0"/>
              <a:t>  </a:t>
            </a:r>
            <a:r>
              <a:rPr lang="en-GB" sz="2400" dirty="0" err="1" smtClean="0"/>
              <a:t>kufanya</a:t>
            </a:r>
            <a:r>
              <a:rPr lang="en-GB" sz="2400" dirty="0" smtClean="0"/>
              <a:t> </a:t>
            </a:r>
            <a:r>
              <a:rPr lang="en-GB" sz="2400" dirty="0" err="1" smtClean="0"/>
              <a:t>mitihani</a:t>
            </a:r>
            <a:r>
              <a:rPr lang="en-GB" sz="2400" dirty="0" smtClean="0"/>
              <a:t> </a:t>
            </a:r>
            <a:r>
              <a:rPr lang="en-GB" sz="2400" dirty="0" err="1" smtClean="0"/>
              <a:t>yao</a:t>
            </a:r>
            <a:r>
              <a:rPr lang="en-GB" sz="2400" dirty="0" smtClean="0"/>
              <a:t> </a:t>
            </a:r>
            <a:r>
              <a:rPr lang="en-GB" sz="2400" dirty="0" err="1" smtClean="0"/>
              <a:t>ya</a:t>
            </a:r>
            <a:r>
              <a:rPr lang="en-GB" sz="2400" dirty="0" smtClean="0"/>
              <a:t> </a:t>
            </a:r>
            <a:r>
              <a:rPr lang="en-GB" sz="2400" dirty="0" err="1" smtClean="0"/>
              <a:t>kumaliza</a:t>
            </a:r>
            <a:r>
              <a:rPr lang="en-GB" sz="2400" dirty="0" smtClean="0"/>
              <a:t> </a:t>
            </a:r>
            <a:r>
              <a:rPr lang="en-GB" sz="2400" dirty="0" err="1" smtClean="0"/>
              <a:t>elimu</a:t>
            </a:r>
            <a:r>
              <a:rPr lang="en-GB" sz="2400" dirty="0" smtClean="0"/>
              <a:t> </a:t>
            </a:r>
            <a:r>
              <a:rPr lang="en-GB" sz="2400" dirty="0" err="1" smtClean="0"/>
              <a:t>ya</a:t>
            </a:r>
            <a:r>
              <a:rPr lang="en-GB" sz="2400" dirty="0" smtClean="0"/>
              <a:t> </a:t>
            </a:r>
            <a:r>
              <a:rPr lang="en-GB" sz="2400" dirty="0" err="1" smtClean="0"/>
              <a:t>sekondari</a:t>
            </a:r>
            <a:r>
              <a:rPr lang="en-GB" sz="2400" dirty="0" smtClean="0"/>
              <a:t> </a:t>
            </a:r>
            <a:r>
              <a:rPr lang="en-GB" sz="2400" dirty="0" err="1" smtClean="0"/>
              <a:t>kutokana</a:t>
            </a:r>
            <a:r>
              <a:rPr lang="en-GB" sz="2400" dirty="0" smtClean="0"/>
              <a:t> </a:t>
            </a:r>
            <a:r>
              <a:rPr lang="en-GB" sz="2400" dirty="0" err="1" smtClean="0"/>
              <a:t>na</a:t>
            </a:r>
            <a:r>
              <a:rPr lang="en-GB" sz="2400" dirty="0" smtClean="0"/>
              <a:t> </a:t>
            </a:r>
            <a:r>
              <a:rPr lang="en-GB" sz="2400" dirty="0" err="1" smtClean="0"/>
              <a:t>sababu</a:t>
            </a:r>
            <a:r>
              <a:rPr lang="en-GB" sz="2400" dirty="0" smtClean="0"/>
              <a:t> </a:t>
            </a:r>
            <a:r>
              <a:rPr lang="en-GB" sz="2400" dirty="0" err="1" smtClean="0"/>
              <a:t>mbalimbali</a:t>
            </a:r>
            <a:r>
              <a:rPr lang="en-GB" sz="2400" dirty="0" smtClean="0"/>
              <a:t> </a:t>
            </a:r>
            <a:r>
              <a:rPr lang="en-GB" sz="2400" dirty="0" err="1" smtClean="0"/>
              <a:t>ambapo</a:t>
            </a:r>
            <a:r>
              <a:rPr lang="en-GB" sz="2400" dirty="0" smtClean="0"/>
              <a:t> </a:t>
            </a:r>
            <a:r>
              <a:rPr lang="en-GB" sz="2400" dirty="0" err="1" smtClean="0"/>
              <a:t>wanafunzi</a:t>
            </a:r>
            <a:r>
              <a:rPr lang="en-GB" sz="2400" dirty="0" smtClean="0"/>
              <a:t> 14,hawakuwezi </a:t>
            </a:r>
            <a:r>
              <a:rPr lang="en-GB" sz="2400" dirty="0" err="1" smtClean="0"/>
              <a:t>kufanya</a:t>
            </a:r>
            <a:r>
              <a:rPr lang="en-GB" sz="2400" dirty="0" smtClean="0"/>
              <a:t> </a:t>
            </a:r>
            <a:r>
              <a:rPr lang="en-GB" sz="2400" dirty="0" err="1" smtClean="0"/>
              <a:t>mtihani</a:t>
            </a:r>
            <a:r>
              <a:rPr lang="en-GB" sz="2400" dirty="0" smtClean="0"/>
              <a:t> </a:t>
            </a:r>
            <a:r>
              <a:rPr lang="en-GB" sz="2400" dirty="0" err="1" smtClean="0"/>
              <a:t>huo</a:t>
            </a:r>
            <a:r>
              <a:rPr lang="en-GB" sz="2400" dirty="0" smtClean="0"/>
              <a:t> </a:t>
            </a:r>
            <a:r>
              <a:rPr lang="en-GB" sz="2400" dirty="0" err="1" smtClean="0"/>
              <a:t>kwa</a:t>
            </a:r>
            <a:r>
              <a:rPr lang="en-GB" sz="2400" dirty="0" smtClean="0"/>
              <a:t> </a:t>
            </a:r>
            <a:r>
              <a:rPr lang="en-GB" sz="2400" dirty="0" err="1" smtClean="0"/>
              <a:t>sababu</a:t>
            </a:r>
            <a:r>
              <a:rPr lang="en-GB" sz="2400" dirty="0" smtClean="0"/>
              <a:t> </a:t>
            </a:r>
            <a:r>
              <a:rPr lang="en-GB" sz="2400" dirty="0" err="1" smtClean="0"/>
              <a:t>ya</a:t>
            </a:r>
            <a:r>
              <a:rPr lang="en-GB" sz="2400" dirty="0" smtClean="0"/>
              <a:t> </a:t>
            </a:r>
            <a:r>
              <a:rPr lang="en-GB" sz="2400" dirty="0" err="1" smtClean="0"/>
              <a:t>mimba,wakati</a:t>
            </a:r>
            <a:r>
              <a:rPr lang="en-GB" sz="2400" dirty="0" smtClean="0"/>
              <a:t>  29,ilisababishwa </a:t>
            </a:r>
            <a:r>
              <a:rPr lang="en-GB" sz="2400" dirty="0" err="1" smtClean="0"/>
              <a:t>na</a:t>
            </a:r>
            <a:r>
              <a:rPr lang="en-GB" sz="2400" dirty="0" smtClean="0"/>
              <a:t> utoro,3 </a:t>
            </a:r>
            <a:r>
              <a:rPr lang="en-GB" sz="2400" dirty="0" err="1" smtClean="0"/>
              <a:t>ugojwa</a:t>
            </a:r>
            <a:r>
              <a:rPr lang="en-GB" sz="2400" dirty="0" smtClean="0"/>
              <a:t> </a:t>
            </a:r>
            <a:r>
              <a:rPr lang="en-GB" sz="2400" dirty="0" err="1" smtClean="0"/>
              <a:t>na</a:t>
            </a:r>
            <a:r>
              <a:rPr lang="en-GB" sz="2400" dirty="0" smtClean="0"/>
              <a:t> 3 </a:t>
            </a:r>
            <a:r>
              <a:rPr lang="en-GB" sz="2400" dirty="0" err="1" smtClean="0"/>
              <a:t>sababu</a:t>
            </a:r>
            <a:r>
              <a:rPr lang="en-GB" sz="2400" dirty="0" smtClean="0"/>
              <a:t> </a:t>
            </a:r>
            <a:r>
              <a:rPr lang="en-GB" sz="2400" dirty="0" err="1" smtClean="0"/>
              <a:t>nyinginezo.Jedwali</a:t>
            </a:r>
            <a:r>
              <a:rPr lang="en-GB" sz="2400" dirty="0" smtClean="0"/>
              <a:t> J </a:t>
            </a:r>
            <a:r>
              <a:rPr lang="en-GB" sz="2400" dirty="0" err="1" smtClean="0"/>
              <a:t>hapo</a:t>
            </a:r>
            <a:r>
              <a:rPr lang="en-GB" sz="2400" dirty="0" smtClean="0"/>
              <a:t> </a:t>
            </a:r>
            <a:r>
              <a:rPr lang="en-GB" sz="2400" dirty="0" err="1" smtClean="0"/>
              <a:t>chini</a:t>
            </a:r>
            <a:r>
              <a:rPr lang="en-GB" sz="2400" dirty="0" smtClean="0"/>
              <a:t> </a:t>
            </a:r>
            <a:r>
              <a:rPr lang="en-GB" sz="2400" dirty="0" err="1" smtClean="0"/>
              <a:t>linaonesha</a:t>
            </a:r>
            <a:r>
              <a:rPr lang="en-GB" sz="2400" dirty="0" smtClean="0"/>
              <a:t> </a:t>
            </a:r>
            <a:r>
              <a:rPr lang="en-GB" sz="2400" dirty="0" err="1" smtClean="0"/>
              <a:t>idadi</a:t>
            </a:r>
            <a:r>
              <a:rPr lang="en-GB" sz="2400" dirty="0" smtClean="0"/>
              <a:t> </a:t>
            </a:r>
            <a:r>
              <a:rPr lang="en-GB" sz="2400" dirty="0" err="1" smtClean="0"/>
              <a:t>ya</a:t>
            </a:r>
            <a:r>
              <a:rPr lang="en-GB" sz="2400" dirty="0" smtClean="0"/>
              <a:t> </a:t>
            </a:r>
            <a:r>
              <a:rPr lang="en-GB" sz="2400" dirty="0" err="1" smtClean="0"/>
              <a:t>wanafunzi</a:t>
            </a:r>
            <a:r>
              <a:rPr lang="en-GB" sz="2400" dirty="0" smtClean="0"/>
              <a:t> </a:t>
            </a:r>
            <a:r>
              <a:rPr lang="en-GB" sz="2400" dirty="0" err="1" smtClean="0"/>
              <a:t>walioanza</a:t>
            </a:r>
            <a:r>
              <a:rPr lang="en-GB" sz="2400" dirty="0" smtClean="0"/>
              <a:t> </a:t>
            </a:r>
            <a:r>
              <a:rPr lang="en-GB" sz="2400" dirty="0" err="1" smtClean="0"/>
              <a:t>kidato</a:t>
            </a:r>
            <a:r>
              <a:rPr lang="en-GB" sz="2400" dirty="0" smtClean="0"/>
              <a:t> cha kwanza </a:t>
            </a:r>
            <a:r>
              <a:rPr lang="en-GB" sz="2400" dirty="0" err="1" smtClean="0"/>
              <a:t>mwaka</a:t>
            </a:r>
            <a:r>
              <a:rPr lang="en-GB" sz="2400" dirty="0" smtClean="0"/>
              <a:t> 2014,na </a:t>
            </a:r>
            <a:r>
              <a:rPr lang="en-GB" sz="2400" dirty="0" err="1" smtClean="0"/>
              <a:t>waliomaliza</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mwaka</a:t>
            </a:r>
            <a:r>
              <a:rPr lang="en-GB" sz="2400" dirty="0" smtClean="0"/>
              <a:t> 2017.</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457200"/>
            <a:ext cx="8229600" cy="5668963"/>
          </a:xfrm>
        </p:spPr>
        <p:txBody>
          <a:bodyPr/>
          <a:lstStyle/>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graphicFrame>
        <p:nvGraphicFramePr>
          <p:cNvPr id="4" name="Table 3"/>
          <p:cNvGraphicFramePr>
            <a:graphicFrameLocks noGrp="1"/>
          </p:cNvGraphicFramePr>
          <p:nvPr/>
        </p:nvGraphicFramePr>
        <p:xfrm>
          <a:off x="838200" y="533400"/>
          <a:ext cx="7391400" cy="1676400"/>
        </p:xfrm>
        <a:graphic>
          <a:graphicData uri="http://schemas.openxmlformats.org/drawingml/2006/table">
            <a:tbl>
              <a:tblPr firstRow="1" bandRow="1">
                <a:tableStyleId>{5C22544A-7EE6-4342-B048-85BDC9FD1C3A}</a:tableStyleId>
              </a:tblPr>
              <a:tblGrid>
                <a:gridCol w="1066800"/>
                <a:gridCol w="1889760"/>
                <a:gridCol w="1478280"/>
                <a:gridCol w="1478280"/>
                <a:gridCol w="1478280"/>
              </a:tblGrid>
              <a:tr h="1676400">
                <a:tc>
                  <a:txBody>
                    <a:bodyPr/>
                    <a:lstStyle/>
                    <a:p>
                      <a:pPr marL="0" marR="0" algn="just">
                        <a:spcBef>
                          <a:spcPts val="0"/>
                        </a:spcBef>
                        <a:spcAft>
                          <a:spcPts val="800"/>
                        </a:spcAft>
                      </a:pPr>
                      <a:r>
                        <a:rPr lang="en-GB" sz="1200" dirty="0">
                          <a:latin typeface="Cambria"/>
                          <a:ea typeface="Calibri"/>
                          <a:cs typeface="Times New Roman"/>
                        </a:rPr>
                        <a:t>SHULE</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WALIOANZA  KDT CHA 1 2014</a:t>
                      </a:r>
                      <a:endParaRPr lang="en-US" sz="1100" dirty="0">
                        <a:latin typeface="Calibri"/>
                        <a:ea typeface="Calibri"/>
                        <a:cs typeface="Times New Roman"/>
                      </a:endParaRPr>
                    </a:p>
                    <a:p>
                      <a:pPr marL="0" marR="0" algn="just">
                        <a:spcBef>
                          <a:spcPts val="0"/>
                        </a:spcBef>
                        <a:spcAft>
                          <a:spcPts val="800"/>
                        </a:spcAft>
                      </a:pPr>
                      <a:r>
                        <a:rPr lang="en-GB" sz="1200" dirty="0">
                          <a:latin typeface="Cambria"/>
                          <a:ea typeface="Calibri"/>
                          <a:cs typeface="Times New Roman"/>
                        </a:rPr>
                        <a:t>WALIOSAJILIWA</a:t>
                      </a:r>
                      <a:endParaRPr lang="en-US" sz="1100" dirty="0">
                        <a:latin typeface="Calibri"/>
                        <a:ea typeface="Calibri"/>
                        <a:cs typeface="Times New Roman"/>
                      </a:endParaRPr>
                    </a:p>
                  </a:txBody>
                  <a:tcPr marL="68580" marR="68580" marT="0" marB="0"/>
                </a:tc>
                <a:tc>
                  <a:txBody>
                    <a:bodyPr/>
                    <a:lstStyle/>
                    <a:p>
                      <a:pPr marL="0" marR="0" algn="ctr">
                        <a:spcBef>
                          <a:spcPts val="0"/>
                        </a:spcBef>
                        <a:spcAft>
                          <a:spcPts val="800"/>
                        </a:spcAft>
                      </a:pPr>
                      <a:r>
                        <a:rPr lang="en-GB" sz="1200">
                          <a:latin typeface="Cambria"/>
                          <a:ea typeface="Calibri"/>
                          <a:cs typeface="Times New Roman"/>
                        </a:rPr>
                        <a:t>WALIOSAJILIWA KUFANYA MTIHANI 2017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WALIOFANYA MTIHANI 2017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WASIOFANYA KATI YA  WALIOSAJILIWA</a:t>
                      </a:r>
                      <a:endParaRPr lang="en-US" sz="1100" dirty="0">
                        <a:latin typeface="Calibri"/>
                        <a:ea typeface="Calibri"/>
                        <a:cs typeface="Times New Roman"/>
                      </a:endParaRPr>
                    </a:p>
                  </a:txBody>
                  <a:tcPr marL="68580" marR="68580" marT="0" marB="0"/>
                </a:tc>
              </a:tr>
            </a:tbl>
          </a:graphicData>
        </a:graphic>
      </p:graphicFrame>
      <p:graphicFrame>
        <p:nvGraphicFramePr>
          <p:cNvPr id="7" name="Table 6"/>
          <p:cNvGraphicFramePr>
            <a:graphicFrameLocks noGrp="1"/>
          </p:cNvGraphicFramePr>
          <p:nvPr/>
        </p:nvGraphicFramePr>
        <p:xfrm>
          <a:off x="838200" y="1905000"/>
          <a:ext cx="7391399" cy="4724400"/>
        </p:xfrm>
        <a:graphic>
          <a:graphicData uri="http://schemas.openxmlformats.org/drawingml/2006/table">
            <a:tbl>
              <a:tblPr firstRow="1" bandRow="1">
                <a:tableStyleId>{5C22544A-7EE6-4342-B048-85BDC9FD1C3A}</a:tableStyleId>
              </a:tblPr>
              <a:tblGrid>
                <a:gridCol w="1066800"/>
                <a:gridCol w="614759"/>
                <a:gridCol w="680641"/>
                <a:gridCol w="609600"/>
                <a:gridCol w="457200"/>
                <a:gridCol w="457200"/>
                <a:gridCol w="533400"/>
                <a:gridCol w="457200"/>
                <a:gridCol w="533400"/>
                <a:gridCol w="457200"/>
                <a:gridCol w="457200"/>
                <a:gridCol w="609599"/>
                <a:gridCol w="457200"/>
              </a:tblGrid>
              <a:tr h="476250">
                <a:tc>
                  <a:txBody>
                    <a:bodyPr/>
                    <a:lstStyle/>
                    <a:p>
                      <a:pPr marL="0" marR="0" algn="just">
                        <a:spcBef>
                          <a:spcPts val="0"/>
                        </a:spcBef>
                        <a:spcAft>
                          <a:spcPts val="800"/>
                        </a:spcAft>
                      </a:pPr>
                      <a:r>
                        <a:rPr lang="en-GB" sz="1200" dirty="0">
                          <a:latin typeface="Cambria"/>
                          <a:ea typeface="Calibri"/>
                          <a:cs typeface="Times New Roman"/>
                        </a:rPr>
                        <a:t>BEREGE</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57</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60</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117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r>
              <a:tr h="374650">
                <a:tc>
                  <a:txBody>
                    <a:bodyPr/>
                    <a:lstStyle/>
                    <a:p>
                      <a:pPr marL="0" marR="0" algn="just">
                        <a:spcBef>
                          <a:spcPts val="0"/>
                        </a:spcBef>
                        <a:spcAft>
                          <a:spcPts val="800"/>
                        </a:spcAft>
                      </a:pPr>
                      <a:r>
                        <a:rPr lang="en-GB" sz="1200">
                          <a:latin typeface="Cambria"/>
                          <a:ea typeface="Calibri"/>
                          <a:cs typeface="Times New Roman"/>
                        </a:rPr>
                        <a:t>CHINYIKA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19</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23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CHIPOGORO</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9</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22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CHUNYU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22</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53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GODEGODE</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15</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28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IHALA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45</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74</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119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IKUYU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17</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12</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29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17</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IPERA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47</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54</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101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KIBAKWE</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114</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87</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201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81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76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KIMAGHAI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34</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34</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65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LUHUNDWA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23</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18</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41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r>
              <a:tr h="387350">
                <a:tc>
                  <a:txBody>
                    <a:bodyPr/>
                    <a:lstStyle/>
                    <a:p>
                      <a:pPr marL="0" marR="0" algn="just">
                        <a:spcBef>
                          <a:spcPts val="0"/>
                        </a:spcBef>
                        <a:spcAft>
                          <a:spcPts val="800"/>
                        </a:spcAft>
                      </a:pPr>
                      <a:r>
                        <a:rPr lang="en-GB" sz="1200">
                          <a:latin typeface="Cambria"/>
                          <a:ea typeface="Calibri"/>
                          <a:cs typeface="Times New Roman"/>
                        </a:rPr>
                        <a:t>MASSA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32</a:t>
                      </a:r>
                      <a:endParaRPr lang="en-US" sz="11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just">
                        <a:spcBef>
                          <a:spcPts val="0"/>
                        </a:spcBef>
                        <a:spcAft>
                          <a:spcPts val="800"/>
                        </a:spcAft>
                      </a:pPr>
                      <a:r>
                        <a:rPr lang="en-GB" sz="1200">
                          <a:latin typeface="Cambria"/>
                          <a:ea typeface="Calibri"/>
                          <a:cs typeface="Times New Roman"/>
                        </a:rPr>
                        <a:t>18</a:t>
                      </a:r>
                      <a:endParaRPr lang="en-US"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just">
                        <a:spcBef>
                          <a:spcPts val="0"/>
                        </a:spcBef>
                        <a:spcAft>
                          <a:spcPts val="800"/>
                        </a:spcAft>
                      </a:pPr>
                      <a:r>
                        <a:rPr lang="en-GB" sz="1200">
                          <a:latin typeface="Cambria"/>
                          <a:ea typeface="Calibri"/>
                          <a:cs typeface="Times New Roman"/>
                        </a:rPr>
                        <a:t>50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0</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381000"/>
          <a:ext cx="8153400" cy="5638800"/>
        </p:xfrm>
        <a:graphic>
          <a:graphicData uri="http://schemas.openxmlformats.org/drawingml/2006/table">
            <a:tbl>
              <a:tblPr firstRow="1" bandRow="1">
                <a:tableStyleId>{5C22544A-7EE6-4342-B048-85BDC9FD1C3A}</a:tableStyleId>
              </a:tblPr>
              <a:tblGrid>
                <a:gridCol w="983034"/>
                <a:gridCol w="983034"/>
                <a:gridCol w="983034"/>
                <a:gridCol w="462604"/>
                <a:gridCol w="346953"/>
                <a:gridCol w="520430"/>
                <a:gridCol w="404779"/>
                <a:gridCol w="375866"/>
                <a:gridCol w="515611"/>
                <a:gridCol w="515611"/>
                <a:gridCol w="515611"/>
                <a:gridCol w="515611"/>
                <a:gridCol w="515611"/>
                <a:gridCol w="515611"/>
              </a:tblGrid>
              <a:tr h="375920">
                <a:tc>
                  <a:txBody>
                    <a:bodyPr/>
                    <a:lstStyle/>
                    <a:p>
                      <a:pPr marL="0" marR="0" algn="just">
                        <a:spcBef>
                          <a:spcPts val="0"/>
                        </a:spcBef>
                        <a:spcAft>
                          <a:spcPts val="800"/>
                        </a:spcAft>
                      </a:pPr>
                      <a:r>
                        <a:rPr lang="en-GB" sz="1200" dirty="0">
                          <a:latin typeface="Cambria"/>
                          <a:ea typeface="Calibri"/>
                          <a:cs typeface="Times New Roman"/>
                        </a:rPr>
                        <a:t>MATOMONDO</a:t>
                      </a:r>
                      <a:endParaRPr lang="en-US" sz="1100" dirty="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00</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MAZAE</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05</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06</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MBUGA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MIMA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MT IGOVU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6</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MPWAPWA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MTERA DAM</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MWANAKIANGA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PWAGA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4</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RUDI</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VINGHAWE</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WOTTA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MADANYA</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QUEEN ESTHER </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01</a:t>
                      </a:r>
                      <a:endParaRPr lang="en-US" sz="1100">
                        <a:latin typeface="Calibri"/>
                        <a:ea typeface="Calibri"/>
                        <a:cs typeface="Times New Roman"/>
                      </a:endParaRPr>
                    </a:p>
                  </a:txBody>
                  <a:tcPr marL="68580" marR="68580" marT="0" marB="0"/>
                </a:tc>
              </a:tr>
              <a:tr h="375920">
                <a:tc>
                  <a:txBody>
                    <a:bodyPr/>
                    <a:lstStyle/>
                    <a:p>
                      <a:pPr marL="0" marR="0" algn="just">
                        <a:spcBef>
                          <a:spcPts val="0"/>
                        </a:spcBef>
                        <a:spcAft>
                          <a:spcPts val="800"/>
                        </a:spcAft>
                      </a:pPr>
                      <a:r>
                        <a:rPr lang="en-GB" sz="1200">
                          <a:latin typeface="Cambria"/>
                          <a:ea typeface="Calibri"/>
                          <a:cs typeface="Times New Roman"/>
                        </a:rPr>
                        <a:t>JUMLA KUU</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14</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20</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29</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2</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18</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a:latin typeface="Cambria"/>
                          <a:ea typeface="Calibri"/>
                          <a:cs typeface="Times New Roman"/>
                        </a:rPr>
                        <a:t>36</a:t>
                      </a:r>
                      <a:endParaRPr lang="en-US" sz="1100">
                        <a:latin typeface="Calibri"/>
                        <a:ea typeface="Calibri"/>
                        <a:cs typeface="Times New Roman"/>
                      </a:endParaRPr>
                    </a:p>
                  </a:txBody>
                  <a:tcPr marL="68580" marR="68580" marT="0" marB="0"/>
                </a:tc>
                <a:tc>
                  <a:txBody>
                    <a:bodyPr/>
                    <a:lstStyle/>
                    <a:p>
                      <a:pPr marL="0" marR="0" algn="just">
                        <a:spcBef>
                          <a:spcPts val="0"/>
                        </a:spcBef>
                        <a:spcAft>
                          <a:spcPts val="800"/>
                        </a:spcAft>
                      </a:pPr>
                      <a:r>
                        <a:rPr lang="en-GB" sz="1200" dirty="0">
                          <a:latin typeface="Cambria"/>
                          <a:ea typeface="Calibri"/>
                          <a:cs typeface="Times New Roman"/>
                        </a:rPr>
                        <a:t>54</a:t>
                      </a:r>
                      <a:endParaRPr lang="en-U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just"/>
            <a:r>
              <a:rPr lang="en-GB" sz="2400" b="1" dirty="0" smtClean="0"/>
              <a:t>MIKAKATI   ILIYOFANYWA  ILI KUNYANYUA UFAULU KWA MITIHANI YA KIDATO CHA PILI NA NNE 2017. </a:t>
            </a:r>
            <a:r>
              <a:rPr lang="en-US" sz="2400" dirty="0" smtClean="0"/>
              <a:t/>
            </a:r>
            <a:br>
              <a:rPr lang="en-US" sz="2400" dirty="0" smtClean="0"/>
            </a:br>
            <a:r>
              <a:rPr lang="en-GB" sz="2400" dirty="0" err="1" smtClean="0"/>
              <a:t>Baada</a:t>
            </a:r>
            <a:r>
              <a:rPr lang="en-GB" sz="2400" dirty="0" smtClean="0"/>
              <a:t> </a:t>
            </a:r>
            <a:r>
              <a:rPr lang="en-GB" sz="2400" dirty="0" err="1" smtClean="0"/>
              <a:t>ya</a:t>
            </a:r>
            <a:r>
              <a:rPr lang="en-GB" sz="2400" dirty="0" smtClean="0"/>
              <a:t> </a:t>
            </a:r>
            <a:r>
              <a:rPr lang="en-GB" sz="2400" dirty="0" err="1" smtClean="0"/>
              <a:t>matokeo</a:t>
            </a:r>
            <a:r>
              <a:rPr lang="en-GB" sz="2400" dirty="0" smtClean="0"/>
              <a:t> </a:t>
            </a:r>
            <a:r>
              <a:rPr lang="en-GB" sz="2400" dirty="0" err="1" smtClean="0"/>
              <a:t>yasiyoridhisha</a:t>
            </a:r>
            <a:r>
              <a:rPr lang="en-GB" sz="2400" dirty="0" smtClean="0"/>
              <a:t>  </a:t>
            </a:r>
            <a:r>
              <a:rPr lang="en-GB" sz="2400" dirty="0" err="1" smtClean="0"/>
              <a:t>ya</a:t>
            </a:r>
            <a:r>
              <a:rPr lang="en-GB" sz="2400" dirty="0" smtClean="0"/>
              <a:t> </a:t>
            </a:r>
            <a:r>
              <a:rPr lang="en-GB" sz="2400" dirty="0" err="1" smtClean="0"/>
              <a:t>mwaka</a:t>
            </a:r>
            <a:r>
              <a:rPr lang="en-GB" sz="2400" dirty="0" smtClean="0"/>
              <a:t> 2016 </a:t>
            </a:r>
            <a:r>
              <a:rPr lang="en-GB" sz="2400" dirty="0" err="1" smtClean="0"/>
              <a:t>Idara</a:t>
            </a:r>
            <a:r>
              <a:rPr lang="en-GB" sz="2400" dirty="0" smtClean="0"/>
              <a:t> </a:t>
            </a:r>
            <a:r>
              <a:rPr lang="en-GB" sz="2400" dirty="0" err="1" smtClean="0"/>
              <a:t>imefanya</a:t>
            </a:r>
            <a:r>
              <a:rPr lang="en-GB" sz="2400" dirty="0" smtClean="0"/>
              <a:t> </a:t>
            </a:r>
            <a:r>
              <a:rPr lang="en-GB" sz="2400" dirty="0" err="1" smtClean="0"/>
              <a:t>vikao</a:t>
            </a:r>
            <a:r>
              <a:rPr lang="en-GB" sz="2400" dirty="0" smtClean="0"/>
              <a:t> </a:t>
            </a:r>
            <a:r>
              <a:rPr lang="en-GB" sz="2400" dirty="0" err="1" smtClean="0"/>
              <a:t>vya</a:t>
            </a:r>
            <a:r>
              <a:rPr lang="en-GB" sz="2400" dirty="0" smtClean="0"/>
              <a:t> </a:t>
            </a:r>
            <a:r>
              <a:rPr lang="en-GB" sz="2400" dirty="0" err="1" smtClean="0"/>
              <a:t>wadau</a:t>
            </a:r>
            <a:r>
              <a:rPr lang="en-GB" sz="2400" dirty="0" smtClean="0"/>
              <a:t> </a:t>
            </a:r>
            <a:r>
              <a:rPr lang="en-GB" sz="2400" dirty="0" err="1" smtClean="0"/>
              <a:t>mbalimbali</a:t>
            </a:r>
            <a:r>
              <a:rPr lang="en-GB" sz="2400" dirty="0" smtClean="0"/>
              <a:t> </a:t>
            </a:r>
            <a:r>
              <a:rPr lang="en-GB" sz="2400" dirty="0" err="1" smtClean="0"/>
              <a:t>na</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kwa</a:t>
            </a:r>
            <a:r>
              <a:rPr lang="en-GB" sz="2400" dirty="0" smtClean="0"/>
              <a:t> </a:t>
            </a:r>
            <a:r>
              <a:rPr lang="en-GB" sz="2400" dirty="0" err="1" smtClean="0"/>
              <a:t>jumla</a:t>
            </a:r>
            <a:r>
              <a:rPr lang="en-GB" sz="2400" dirty="0" smtClean="0"/>
              <a:t> </a:t>
            </a:r>
            <a:r>
              <a:rPr lang="en-GB" sz="2400" dirty="0" err="1" smtClean="0"/>
              <a:t>ya</a:t>
            </a:r>
            <a:r>
              <a:rPr lang="en-GB" sz="2400" dirty="0" smtClean="0"/>
              <a:t> </a:t>
            </a:r>
            <a:r>
              <a:rPr lang="en-GB" sz="2400" dirty="0" err="1" smtClean="0"/>
              <a:t>vikao</a:t>
            </a:r>
            <a:r>
              <a:rPr lang="en-GB" sz="2400" dirty="0" smtClean="0"/>
              <a:t> </a:t>
            </a:r>
            <a:r>
              <a:rPr lang="en-GB" sz="2400" dirty="0" err="1" smtClean="0"/>
              <a:t>vitano</a:t>
            </a:r>
            <a:r>
              <a:rPr lang="en-GB" sz="2400" dirty="0" smtClean="0"/>
              <a:t> </a:t>
            </a:r>
            <a:r>
              <a:rPr lang="en-GB" sz="2400" dirty="0" err="1" smtClean="0"/>
              <a:t>vya</a:t>
            </a:r>
            <a:r>
              <a:rPr lang="en-GB" sz="2400" dirty="0" smtClean="0"/>
              <a:t> </a:t>
            </a:r>
            <a:r>
              <a:rPr lang="en-GB" sz="2400" dirty="0" err="1" smtClean="0"/>
              <a:t>kazi</a:t>
            </a:r>
            <a:r>
              <a:rPr lang="en-GB" sz="2400" dirty="0" smtClean="0"/>
              <a:t> </a:t>
            </a:r>
            <a:r>
              <a:rPr lang="en-GB" sz="2400" dirty="0" err="1" smtClean="0"/>
              <a:t>na</a:t>
            </a:r>
            <a:r>
              <a:rPr lang="en-GB" sz="2400" dirty="0" smtClean="0"/>
              <a:t> </a:t>
            </a:r>
            <a:r>
              <a:rPr lang="en-GB" sz="2400" dirty="0" err="1" smtClean="0"/>
              <a:t>kutembelea</a:t>
            </a:r>
            <a:r>
              <a:rPr lang="en-GB" sz="2400" dirty="0" smtClean="0"/>
              <a:t> </a:t>
            </a:r>
            <a:r>
              <a:rPr lang="en-GB" sz="2400" dirty="0" err="1" smtClean="0"/>
              <a:t>shule</a:t>
            </a:r>
            <a:r>
              <a:rPr lang="en-GB" sz="2400" dirty="0" smtClean="0"/>
              <a:t>  </a:t>
            </a:r>
            <a:r>
              <a:rPr lang="en-GB" sz="2400" dirty="0" err="1" smtClean="0"/>
              <a:t>zote</a:t>
            </a:r>
            <a:r>
              <a:rPr lang="en-GB" sz="2400" dirty="0" smtClean="0"/>
              <a:t> </a:t>
            </a:r>
            <a:r>
              <a:rPr lang="en-GB" sz="2400" dirty="0" err="1" smtClean="0"/>
              <a:t>ishirini</a:t>
            </a:r>
            <a:r>
              <a:rPr lang="en-GB" sz="2400" dirty="0" smtClean="0"/>
              <a:t> </a:t>
            </a:r>
            <a:r>
              <a:rPr lang="en-GB" sz="2400" dirty="0" err="1" smtClean="0"/>
              <a:t>na</a:t>
            </a:r>
            <a:r>
              <a:rPr lang="en-GB" sz="2400" dirty="0" smtClean="0"/>
              <a:t> </a:t>
            </a:r>
            <a:r>
              <a:rPr lang="en-GB" sz="2400" dirty="0" err="1" smtClean="0"/>
              <a:t>sita</a:t>
            </a:r>
            <a:r>
              <a:rPr lang="en-GB" sz="2400" dirty="0" smtClean="0"/>
              <a:t>,</a:t>
            </a:r>
            <a:r>
              <a:rPr lang="en-US" sz="2400" dirty="0" smtClean="0"/>
              <a:t/>
            </a:r>
            <a:br>
              <a:rPr lang="en-US" sz="2400" dirty="0" smtClean="0"/>
            </a:br>
            <a:r>
              <a:rPr lang="en-GB" sz="2400" dirty="0" err="1" smtClean="0"/>
              <a:t>Mkakati</a:t>
            </a:r>
            <a:r>
              <a:rPr lang="en-GB" sz="2400" dirty="0" smtClean="0"/>
              <a:t> </a:t>
            </a:r>
            <a:r>
              <a:rPr lang="en-GB" sz="2400" dirty="0" err="1" smtClean="0"/>
              <a:t>wa</a:t>
            </a:r>
            <a:r>
              <a:rPr lang="en-GB" sz="2400" dirty="0" smtClean="0"/>
              <a:t> </a:t>
            </a:r>
            <a:r>
              <a:rPr lang="en-GB" sz="2400" dirty="0" err="1" smtClean="0"/>
              <a:t>kuzitambua</a:t>
            </a:r>
            <a:r>
              <a:rPr lang="en-GB" sz="2400" dirty="0" smtClean="0"/>
              <a:t> </a:t>
            </a:r>
            <a:r>
              <a:rPr lang="en-GB" sz="2400" dirty="0" err="1" smtClean="0"/>
              <a:t>shule</a:t>
            </a:r>
            <a:r>
              <a:rPr lang="en-GB" sz="2400" dirty="0" smtClean="0"/>
              <a:t> </a:t>
            </a:r>
            <a:r>
              <a:rPr lang="en-GB" sz="2400" dirty="0" err="1" smtClean="0"/>
              <a:t>zenye</a:t>
            </a:r>
            <a:r>
              <a:rPr lang="en-GB" sz="2400" dirty="0" smtClean="0"/>
              <a:t> </a:t>
            </a:r>
            <a:r>
              <a:rPr lang="en-GB" sz="2400" dirty="0" err="1" smtClean="0"/>
              <a:t>watahiniwa</a:t>
            </a:r>
            <a:r>
              <a:rPr lang="en-GB" sz="2400" dirty="0" smtClean="0"/>
              <a:t> </a:t>
            </a:r>
            <a:r>
              <a:rPr lang="en-GB" sz="2400" dirty="0" err="1" smtClean="0"/>
              <a:t>wengi</a:t>
            </a:r>
            <a:r>
              <a:rPr lang="en-GB" sz="2400" dirty="0" smtClean="0"/>
              <a:t> </a:t>
            </a:r>
            <a:r>
              <a:rPr lang="en-GB" sz="2400" dirty="0" err="1" smtClean="0"/>
              <a:t>na</a:t>
            </a:r>
            <a:r>
              <a:rPr lang="en-GB" sz="2400" dirty="0" smtClean="0"/>
              <a:t> </a:t>
            </a:r>
            <a:r>
              <a:rPr lang="en-GB" sz="2400" dirty="0" err="1" smtClean="0"/>
              <a:t>kutembelea</a:t>
            </a:r>
            <a:r>
              <a:rPr lang="en-GB" sz="2400" dirty="0" smtClean="0"/>
              <a:t> </a:t>
            </a:r>
            <a:r>
              <a:rPr lang="en-GB" sz="2400" dirty="0" err="1" smtClean="0"/>
              <a:t>mara</a:t>
            </a:r>
            <a:r>
              <a:rPr lang="en-GB" sz="2400" dirty="0" smtClean="0"/>
              <a:t> </a:t>
            </a:r>
            <a:r>
              <a:rPr lang="en-GB" sz="2400" dirty="0" err="1" smtClean="0"/>
              <a:t>kwa</a:t>
            </a:r>
            <a:r>
              <a:rPr lang="en-GB" sz="2400" dirty="0" smtClean="0"/>
              <a:t> </a:t>
            </a:r>
            <a:r>
              <a:rPr lang="en-GB" sz="2400" dirty="0" err="1" smtClean="0"/>
              <a:t>mara</a:t>
            </a:r>
            <a:r>
              <a:rPr lang="en-GB" sz="2400" dirty="0" smtClean="0"/>
              <a:t> </a:t>
            </a:r>
            <a:r>
              <a:rPr lang="en-GB" sz="2400" dirty="0" err="1" smtClean="0"/>
              <a:t>ulifanywa</a:t>
            </a:r>
            <a:r>
              <a:rPr lang="en-GB" sz="2400" dirty="0" smtClean="0"/>
              <a:t>.</a:t>
            </a:r>
            <a:r>
              <a:rPr lang="en-US" sz="2400" dirty="0" smtClean="0"/>
              <a:t/>
            </a:r>
            <a:br>
              <a:rPr lang="en-US" sz="2400" dirty="0" smtClean="0"/>
            </a:br>
            <a:r>
              <a:rPr lang="en-GB" sz="2400" dirty="0" err="1" smtClean="0"/>
              <a:t>Aidha</a:t>
            </a:r>
            <a:r>
              <a:rPr lang="en-GB" sz="2400" dirty="0" smtClean="0"/>
              <a:t> </a:t>
            </a:r>
            <a:r>
              <a:rPr lang="en-GB" sz="2400" dirty="0" err="1" smtClean="0"/>
              <a:t>katika</a:t>
            </a:r>
            <a:r>
              <a:rPr lang="en-GB" sz="2400" dirty="0" smtClean="0"/>
              <a:t> </a:t>
            </a:r>
            <a:r>
              <a:rPr lang="en-GB" sz="2400" dirty="0" err="1" smtClean="0"/>
              <a:t>kikao</a:t>
            </a:r>
            <a:r>
              <a:rPr lang="en-GB" sz="2400" dirty="0" smtClean="0"/>
              <a:t> </a:t>
            </a:r>
            <a:r>
              <a:rPr lang="en-GB" sz="2400" dirty="0" err="1" smtClean="0"/>
              <a:t>kilichofanyika</a:t>
            </a:r>
            <a:r>
              <a:rPr lang="en-GB" sz="2400" dirty="0" smtClean="0"/>
              <a:t> </a:t>
            </a:r>
            <a:r>
              <a:rPr lang="en-GB" sz="2400" dirty="0" err="1" smtClean="0"/>
              <a:t>tarehe</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Idara</a:t>
            </a:r>
            <a:r>
              <a:rPr lang="en-GB" sz="2400" dirty="0" smtClean="0"/>
              <a:t> </a:t>
            </a:r>
            <a:r>
              <a:rPr lang="en-GB" sz="2400" dirty="0" err="1" smtClean="0"/>
              <a:t>walikubaliana</a:t>
            </a:r>
            <a:r>
              <a:rPr lang="en-GB" sz="2400" dirty="0" smtClean="0"/>
              <a:t> </a:t>
            </a:r>
            <a:r>
              <a:rPr lang="en-GB" sz="2400" dirty="0" err="1" smtClean="0"/>
              <a:t>kununa</a:t>
            </a:r>
            <a:r>
              <a:rPr lang="en-GB" sz="2400" dirty="0" smtClean="0"/>
              <a:t> </a:t>
            </a:r>
            <a:r>
              <a:rPr lang="en-GB" sz="2400" dirty="0" err="1" smtClean="0"/>
              <a:t>mashine</a:t>
            </a:r>
            <a:r>
              <a:rPr lang="en-GB" sz="2400" dirty="0" smtClean="0"/>
              <a:t> </a:t>
            </a:r>
            <a:r>
              <a:rPr lang="en-GB" sz="2400" dirty="0" err="1" smtClean="0"/>
              <a:t>za</a:t>
            </a:r>
            <a:r>
              <a:rPr lang="en-GB" sz="2400" dirty="0" smtClean="0"/>
              <a:t> </a:t>
            </a:r>
            <a:r>
              <a:rPr lang="en-GB" sz="2400" dirty="0" err="1" smtClean="0"/>
              <a:t>kuzalishia</a:t>
            </a:r>
            <a:r>
              <a:rPr lang="en-GB" sz="2400" dirty="0" smtClean="0"/>
              <a:t> </a:t>
            </a:r>
            <a:r>
              <a:rPr lang="en-GB" sz="2400" dirty="0" err="1" smtClean="0"/>
              <a:t>mitihani</a:t>
            </a:r>
            <a:r>
              <a:rPr lang="en-GB" sz="2400" dirty="0" smtClean="0"/>
              <a:t> </a:t>
            </a:r>
            <a:r>
              <a:rPr lang="en-GB" sz="2400" dirty="0" err="1" smtClean="0"/>
              <a:t>ili</a:t>
            </a:r>
            <a:r>
              <a:rPr lang="en-GB" sz="2400" dirty="0" smtClean="0"/>
              <a:t> </a:t>
            </a:r>
            <a:r>
              <a:rPr lang="en-GB" sz="2400" dirty="0" err="1" smtClean="0"/>
              <a:t>wilaya</a:t>
            </a:r>
            <a:r>
              <a:rPr lang="en-GB" sz="2400" dirty="0" smtClean="0"/>
              <a:t> </a:t>
            </a:r>
            <a:r>
              <a:rPr lang="en-GB" sz="2400" dirty="0" err="1" smtClean="0"/>
              <a:t>iweze</a:t>
            </a:r>
            <a:r>
              <a:rPr lang="en-GB" sz="2400" dirty="0" smtClean="0"/>
              <a:t> </a:t>
            </a:r>
            <a:r>
              <a:rPr lang="en-GB" sz="2400" dirty="0" err="1" smtClean="0"/>
              <a:t>kuwa</a:t>
            </a:r>
            <a:r>
              <a:rPr lang="en-GB" sz="2400" dirty="0" smtClean="0"/>
              <a:t> </a:t>
            </a:r>
            <a:r>
              <a:rPr lang="en-GB" sz="2400" dirty="0" err="1" smtClean="0"/>
              <a:t>na</a:t>
            </a:r>
            <a:r>
              <a:rPr lang="en-GB" sz="2400" dirty="0" smtClean="0"/>
              <a:t> </a:t>
            </a:r>
            <a:r>
              <a:rPr lang="en-GB" sz="2400" dirty="0" err="1" smtClean="0"/>
              <a:t>mitihani</a:t>
            </a:r>
            <a:r>
              <a:rPr lang="en-GB" sz="2400" dirty="0" smtClean="0"/>
              <a:t> </a:t>
            </a:r>
            <a:r>
              <a:rPr lang="en-GB" sz="2400" dirty="0" err="1" smtClean="0"/>
              <a:t>mingi</a:t>
            </a:r>
            <a:r>
              <a:rPr lang="en-GB" sz="2400" dirty="0" smtClean="0"/>
              <a:t> </a:t>
            </a:r>
            <a:r>
              <a:rPr lang="en-GB" sz="2400" dirty="0" err="1" smtClean="0"/>
              <a:t>ya</a:t>
            </a:r>
            <a:r>
              <a:rPr lang="en-GB" sz="2400" dirty="0" smtClean="0"/>
              <a:t> </a:t>
            </a:r>
            <a:r>
              <a:rPr lang="en-GB" sz="2400" dirty="0" err="1" smtClean="0"/>
              <a:t>maandalizi</a:t>
            </a:r>
            <a:r>
              <a:rPr lang="en-GB" sz="2400" dirty="0" smtClean="0"/>
              <a:t> </a:t>
            </a:r>
            <a:r>
              <a:rPr lang="en-GB" sz="2400" dirty="0" err="1" smtClean="0"/>
              <a:t>jambo</a:t>
            </a:r>
            <a:r>
              <a:rPr lang="en-GB" sz="2400" dirty="0" smtClean="0"/>
              <a:t> </a:t>
            </a:r>
            <a:r>
              <a:rPr lang="en-GB" sz="2400" dirty="0" err="1" smtClean="0"/>
              <a:t>lililofanikiwa</a:t>
            </a:r>
            <a:r>
              <a:rPr lang="en-GB" sz="2400" dirty="0" smtClean="0"/>
              <a:t> </a:t>
            </a:r>
            <a:r>
              <a:rPr lang="en-GB" sz="2400" dirty="0" err="1" smtClean="0"/>
              <a:t>na</a:t>
            </a:r>
            <a:r>
              <a:rPr lang="en-GB" sz="2400" dirty="0" smtClean="0"/>
              <a:t> </a:t>
            </a:r>
            <a:r>
              <a:rPr lang="en-GB" sz="2400" dirty="0" err="1" smtClean="0"/>
              <a:t>kuwezesha</a:t>
            </a:r>
            <a:r>
              <a:rPr lang="en-GB" sz="2400" dirty="0" smtClean="0"/>
              <a:t> </a:t>
            </a:r>
            <a:r>
              <a:rPr lang="en-GB" sz="2400" dirty="0" err="1" smtClean="0"/>
              <a:t>kwa</a:t>
            </a:r>
            <a:r>
              <a:rPr lang="en-GB" sz="2400" dirty="0" smtClean="0"/>
              <a:t> </a:t>
            </a:r>
            <a:r>
              <a:rPr lang="en-GB" sz="2400" dirty="0" err="1" smtClean="0"/>
              <a:t>kipindi</a:t>
            </a:r>
            <a:r>
              <a:rPr lang="en-GB" sz="2400" dirty="0" smtClean="0"/>
              <a:t> cha </a:t>
            </a:r>
            <a:r>
              <a:rPr lang="en-GB" sz="2400" dirty="0" err="1" smtClean="0"/>
              <a:t>mwaka</a:t>
            </a:r>
            <a:r>
              <a:rPr lang="en-GB" sz="2400" dirty="0" smtClean="0"/>
              <a:t> </a:t>
            </a:r>
            <a:r>
              <a:rPr lang="en-GB" sz="2400" dirty="0" err="1" smtClean="0"/>
              <a:t>huu</a:t>
            </a:r>
            <a:r>
              <a:rPr lang="en-GB" sz="2400" dirty="0" smtClean="0"/>
              <a:t> </a:t>
            </a:r>
            <a:r>
              <a:rPr lang="en-GB" sz="2400" dirty="0" err="1" smtClean="0"/>
              <a:t>kufanyika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moko</a:t>
            </a:r>
            <a:r>
              <a:rPr lang="en-GB" sz="2400" dirty="0" smtClean="0"/>
              <a:t> pre national </a:t>
            </a:r>
            <a:r>
              <a:rPr lang="en-GB" sz="2400" dirty="0" err="1" smtClean="0"/>
              <a:t>na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ndani</a:t>
            </a:r>
            <a:r>
              <a:rPr lang="en-GB" sz="2400" dirty="0" smtClean="0"/>
              <a:t> </a:t>
            </a:r>
            <a:r>
              <a:rPr lang="en-GB" sz="2400" dirty="0" err="1" smtClean="0"/>
              <a:t>ya</a:t>
            </a:r>
            <a:r>
              <a:rPr lang="en-GB" sz="2400" dirty="0" smtClean="0"/>
              <a:t> </a:t>
            </a:r>
            <a:r>
              <a:rPr lang="en-GB" sz="2400" dirty="0" err="1" smtClean="0"/>
              <a:t>utimilifu</a:t>
            </a:r>
            <a:r>
              <a:rPr lang="en-GB" sz="2400" dirty="0" smtClean="0"/>
              <a:t> </a:t>
            </a:r>
            <a:r>
              <a:rPr lang="en-GB" sz="2400" dirty="0" err="1" smtClean="0"/>
              <a:t>wa</a:t>
            </a:r>
            <a:r>
              <a:rPr lang="en-GB" sz="2400" dirty="0" smtClean="0"/>
              <a:t> </a:t>
            </a:r>
            <a:r>
              <a:rPr lang="en-GB" sz="2400" dirty="0" err="1" smtClean="0"/>
              <a:t>ufundishaji</a:t>
            </a:r>
            <a:r>
              <a:rPr lang="en-GB" sz="2400" dirty="0" smtClean="0"/>
              <a:t>.</a:t>
            </a:r>
            <a:r>
              <a:rPr lang="en-US" sz="2400" dirty="0" smtClean="0"/>
              <a:t/>
            </a:r>
            <a:br>
              <a:rPr lang="en-US" sz="2400" dirty="0" smtClean="0"/>
            </a:b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just"/>
            <a:r>
              <a:rPr lang="en-GB" sz="2800" dirty="0" err="1" smtClean="0"/>
              <a:t>Katika</a:t>
            </a:r>
            <a:r>
              <a:rPr lang="en-GB" sz="2800" dirty="0" smtClean="0"/>
              <a:t> </a:t>
            </a:r>
            <a:r>
              <a:rPr lang="en-GB" sz="2800" dirty="0" err="1" smtClean="0"/>
              <a:t>ukaguzi</a:t>
            </a:r>
            <a:r>
              <a:rPr lang="en-GB" sz="2800" dirty="0" smtClean="0"/>
              <a:t> </a:t>
            </a:r>
            <a:r>
              <a:rPr lang="en-GB" sz="2800" dirty="0" err="1" smtClean="0"/>
              <a:t>wa</a:t>
            </a:r>
            <a:r>
              <a:rPr lang="en-GB" sz="2800" dirty="0" smtClean="0"/>
              <a:t> </a:t>
            </a:r>
            <a:r>
              <a:rPr lang="en-GB" sz="2800" dirty="0" err="1" smtClean="0"/>
              <a:t>mwisho</a:t>
            </a:r>
            <a:r>
              <a:rPr lang="en-GB" sz="2800" dirty="0" smtClean="0"/>
              <a:t> </a:t>
            </a:r>
            <a:r>
              <a:rPr lang="en-GB" sz="2800" dirty="0" err="1" smtClean="0"/>
              <a:t>uliofanyika</a:t>
            </a:r>
            <a:r>
              <a:rPr lang="en-GB" sz="2800" dirty="0" smtClean="0"/>
              <a:t> </a:t>
            </a:r>
            <a:r>
              <a:rPr lang="en-GB" sz="2800" dirty="0" err="1" smtClean="0"/>
              <a:t>katika</a:t>
            </a:r>
            <a:r>
              <a:rPr lang="en-GB" sz="2800" dirty="0" smtClean="0"/>
              <a:t> </a:t>
            </a:r>
            <a:r>
              <a:rPr lang="en-GB" sz="2800" dirty="0" err="1" smtClean="0"/>
              <a:t>vituo</a:t>
            </a:r>
            <a:r>
              <a:rPr lang="en-GB" sz="2800" dirty="0" smtClean="0"/>
              <a:t> </a:t>
            </a:r>
            <a:r>
              <a:rPr lang="en-GB" sz="2800" dirty="0" err="1" smtClean="0"/>
              <a:t>kumi</a:t>
            </a:r>
            <a:r>
              <a:rPr lang="en-GB" sz="2800" dirty="0" smtClean="0"/>
              <a:t> </a:t>
            </a:r>
            <a:r>
              <a:rPr lang="en-GB" sz="2800" dirty="0" err="1" smtClean="0"/>
              <a:t>na</a:t>
            </a:r>
            <a:r>
              <a:rPr lang="en-GB" sz="2800" dirty="0" smtClean="0"/>
              <a:t> </a:t>
            </a:r>
            <a:r>
              <a:rPr lang="en-GB" sz="2800" dirty="0" err="1" smtClean="0"/>
              <a:t>saba</a:t>
            </a:r>
            <a:r>
              <a:rPr lang="en-GB" sz="2800" dirty="0" smtClean="0"/>
              <a:t> </a:t>
            </a:r>
            <a:r>
              <a:rPr lang="en-GB" sz="2800" dirty="0" err="1" smtClean="0"/>
              <a:t>kati</a:t>
            </a:r>
            <a:r>
              <a:rPr lang="en-GB" sz="2800" dirty="0" smtClean="0"/>
              <a:t> </a:t>
            </a:r>
            <a:r>
              <a:rPr lang="en-GB" sz="2800" dirty="0" err="1" smtClean="0"/>
              <a:t>ya</a:t>
            </a:r>
            <a:r>
              <a:rPr lang="en-GB" sz="2800" dirty="0" smtClean="0"/>
              <a:t> </a:t>
            </a:r>
            <a:r>
              <a:rPr lang="en-GB" sz="2800" dirty="0" err="1" smtClean="0"/>
              <a:t>vituo</a:t>
            </a:r>
            <a:r>
              <a:rPr lang="en-GB" sz="2800" dirty="0" smtClean="0"/>
              <a:t> 26 </a:t>
            </a:r>
            <a:r>
              <a:rPr lang="en-GB" sz="2800" dirty="0" err="1" smtClean="0"/>
              <a:t>sawa</a:t>
            </a:r>
            <a:r>
              <a:rPr lang="en-GB" sz="2800" dirty="0" smtClean="0"/>
              <a:t> </a:t>
            </a:r>
            <a:r>
              <a:rPr lang="en-GB" sz="2800" dirty="0" err="1" smtClean="0"/>
              <a:t>na</a:t>
            </a:r>
            <a:r>
              <a:rPr lang="en-GB" sz="2800" dirty="0" smtClean="0"/>
              <a:t> </a:t>
            </a:r>
            <a:r>
              <a:rPr lang="en-GB" sz="2800" dirty="0" err="1" smtClean="0"/>
              <a:t>asilimia</a:t>
            </a:r>
            <a:r>
              <a:rPr lang="en-GB" sz="2800" dirty="0" smtClean="0"/>
              <a:t> 65 </a:t>
            </a:r>
            <a:r>
              <a:rPr lang="en-GB" sz="2800" dirty="0" err="1" smtClean="0"/>
              <a:t>ya</a:t>
            </a:r>
            <a:r>
              <a:rPr lang="en-GB" sz="2800" dirty="0" smtClean="0"/>
              <a:t> </a:t>
            </a:r>
            <a:r>
              <a:rPr lang="en-GB" sz="2800" dirty="0" err="1" smtClean="0"/>
              <a:t>vituo</a:t>
            </a:r>
            <a:r>
              <a:rPr lang="en-GB" sz="2800" dirty="0" smtClean="0"/>
              <a:t> </a:t>
            </a:r>
            <a:r>
              <a:rPr lang="en-GB" sz="2800" dirty="0" err="1" smtClean="0"/>
              <a:t>vyote</a:t>
            </a:r>
            <a:r>
              <a:rPr lang="en-GB" sz="2800" dirty="0" smtClean="0"/>
              <a:t> </a:t>
            </a:r>
            <a:r>
              <a:rPr lang="en-GB" sz="2800" dirty="0" err="1" smtClean="0"/>
              <a:t>ilionesha</a:t>
            </a:r>
            <a:r>
              <a:rPr lang="en-GB" sz="2800" dirty="0" smtClean="0"/>
              <a:t> </a:t>
            </a:r>
            <a:r>
              <a:rPr lang="en-GB" sz="2800" dirty="0" err="1" smtClean="0"/>
              <a:t>ufundishaji</a:t>
            </a:r>
            <a:r>
              <a:rPr lang="en-GB" sz="2800" dirty="0" smtClean="0"/>
              <a:t> </a:t>
            </a:r>
            <a:r>
              <a:rPr lang="en-GB" sz="2800" dirty="0" err="1" smtClean="0"/>
              <a:t>wa</a:t>
            </a:r>
            <a:r>
              <a:rPr lang="en-GB" sz="2800" dirty="0" smtClean="0"/>
              <a:t> </a:t>
            </a:r>
            <a:r>
              <a:rPr lang="en-GB" sz="2800" dirty="0" err="1" smtClean="0"/>
              <a:t>mada</a:t>
            </a:r>
            <a:r>
              <a:rPr lang="en-GB" sz="2800" dirty="0" smtClean="0"/>
              <a:t> </a:t>
            </a:r>
            <a:r>
              <a:rPr lang="en-GB" sz="2800" dirty="0" err="1" smtClean="0"/>
              <a:t>za</a:t>
            </a:r>
            <a:r>
              <a:rPr lang="en-GB" sz="2800" dirty="0" smtClean="0"/>
              <a:t> </a:t>
            </a:r>
            <a:r>
              <a:rPr lang="en-GB" sz="2800" dirty="0" err="1" smtClean="0"/>
              <a:t>masomo</a:t>
            </a:r>
            <a:r>
              <a:rPr lang="en-GB" sz="2800" dirty="0" smtClean="0"/>
              <a:t> </a:t>
            </a:r>
            <a:r>
              <a:rPr lang="en-GB" sz="2800" dirty="0" err="1" smtClean="0"/>
              <a:t>umekamilika</a:t>
            </a:r>
            <a:r>
              <a:rPr lang="en-GB" sz="2800" dirty="0" smtClean="0"/>
              <a:t> </a:t>
            </a:r>
            <a:r>
              <a:rPr lang="en-GB" sz="2800" dirty="0" err="1" smtClean="0"/>
              <a:t>kwa</a:t>
            </a:r>
            <a:r>
              <a:rPr lang="en-GB" sz="2800" dirty="0" smtClean="0"/>
              <a:t> </a:t>
            </a:r>
            <a:r>
              <a:rPr lang="en-GB" sz="2800" dirty="0" err="1" smtClean="0"/>
              <a:t>asilimia</a:t>
            </a:r>
            <a:r>
              <a:rPr lang="en-GB" sz="2800" dirty="0" smtClean="0"/>
              <a:t> </a:t>
            </a:r>
            <a:r>
              <a:rPr lang="en-GB" sz="2800" dirty="0" err="1" smtClean="0"/>
              <a:t>mia</a:t>
            </a:r>
            <a:r>
              <a:rPr lang="en-GB" sz="2800" dirty="0" smtClean="0"/>
              <a:t> </a:t>
            </a:r>
            <a:r>
              <a:rPr lang="en-GB" sz="2800" dirty="0" err="1" smtClean="0"/>
              <a:t>moja</a:t>
            </a:r>
            <a:r>
              <a:rPr lang="en-GB" sz="2800" dirty="0" smtClean="0"/>
              <a:t>.</a:t>
            </a:r>
            <a:r>
              <a:rPr lang="en-US" sz="2800" dirty="0" smtClean="0"/>
              <a:t/>
            </a:r>
            <a:br>
              <a:rPr lang="en-US" sz="2800" dirty="0" smtClean="0"/>
            </a:br>
            <a:r>
              <a:rPr lang="en-GB" sz="2800" dirty="0" err="1" smtClean="0"/>
              <a:t>Kila</a:t>
            </a:r>
            <a:r>
              <a:rPr lang="en-GB" sz="2800" dirty="0" smtClean="0"/>
              <a:t> </a:t>
            </a:r>
            <a:r>
              <a:rPr lang="en-GB" sz="2800" dirty="0" err="1" smtClean="0"/>
              <a:t>shule</a:t>
            </a:r>
            <a:r>
              <a:rPr lang="en-GB" sz="2800" dirty="0" smtClean="0"/>
              <a:t> </a:t>
            </a:r>
            <a:r>
              <a:rPr lang="en-GB" sz="2800" dirty="0" err="1" smtClean="0"/>
              <a:t>iliweza</a:t>
            </a:r>
            <a:r>
              <a:rPr lang="en-GB" sz="2800" dirty="0" smtClean="0"/>
              <a:t> </a:t>
            </a:r>
            <a:r>
              <a:rPr lang="en-GB" sz="2800" dirty="0" err="1" smtClean="0"/>
              <a:t>kufanya</a:t>
            </a:r>
            <a:r>
              <a:rPr lang="en-GB" sz="2800" dirty="0" smtClean="0"/>
              <a:t> </a:t>
            </a:r>
            <a:r>
              <a:rPr lang="en-GB" sz="2800" dirty="0" err="1" smtClean="0"/>
              <a:t>mitihani</a:t>
            </a:r>
            <a:r>
              <a:rPr lang="en-GB" sz="2800" dirty="0" smtClean="0"/>
              <a:t> </a:t>
            </a:r>
            <a:r>
              <a:rPr lang="en-GB" sz="2800" dirty="0" err="1" smtClean="0"/>
              <a:t>minne</a:t>
            </a:r>
            <a:r>
              <a:rPr lang="en-GB" sz="2800" dirty="0" smtClean="0"/>
              <a:t> </a:t>
            </a:r>
            <a:r>
              <a:rPr lang="en-GB" sz="2800" dirty="0" err="1" smtClean="0"/>
              <a:t>ya</a:t>
            </a:r>
            <a:r>
              <a:rPr lang="en-GB" sz="2800" dirty="0" smtClean="0"/>
              <a:t> </a:t>
            </a:r>
            <a:r>
              <a:rPr lang="en-GB" sz="2800" dirty="0" err="1" smtClean="0"/>
              <a:t>maandalizi</a:t>
            </a:r>
            <a:r>
              <a:rPr lang="en-GB" sz="2800" dirty="0" smtClean="0"/>
              <a:t> </a:t>
            </a:r>
            <a:r>
              <a:rPr lang="en-GB" sz="2800" dirty="0" err="1" smtClean="0"/>
              <a:t>iliyoandaliwa</a:t>
            </a:r>
            <a:r>
              <a:rPr lang="en-GB" sz="2800" dirty="0" smtClean="0"/>
              <a:t> </a:t>
            </a:r>
            <a:r>
              <a:rPr lang="en-GB" sz="2800" dirty="0" err="1" smtClean="0"/>
              <a:t>kwa</a:t>
            </a:r>
            <a:r>
              <a:rPr lang="en-GB" sz="2800" dirty="0" smtClean="0"/>
              <a:t> </a:t>
            </a:r>
            <a:r>
              <a:rPr lang="en-GB" sz="2800" dirty="0" err="1" smtClean="0"/>
              <a:t>weledi</a:t>
            </a:r>
            <a:r>
              <a:rPr lang="en-GB" sz="2800" dirty="0" smtClean="0"/>
              <a:t> </a:t>
            </a:r>
            <a:r>
              <a:rPr lang="en-GB" sz="2800" dirty="0" err="1" smtClean="0"/>
              <a:t>kwa</a:t>
            </a:r>
            <a:r>
              <a:rPr lang="en-GB" sz="2800" dirty="0" smtClean="0"/>
              <a:t> </a:t>
            </a:r>
            <a:r>
              <a:rPr lang="en-GB" sz="2800" dirty="0" err="1" smtClean="0"/>
              <a:t>ngazi</a:t>
            </a:r>
            <a:r>
              <a:rPr lang="en-GB" sz="2800" dirty="0" smtClean="0"/>
              <a:t> </a:t>
            </a:r>
            <a:r>
              <a:rPr lang="en-GB" sz="2800" dirty="0" err="1" smtClean="0"/>
              <a:t>ya</a:t>
            </a:r>
            <a:r>
              <a:rPr lang="en-GB" sz="2800" dirty="0" smtClean="0"/>
              <a:t> </a:t>
            </a:r>
            <a:r>
              <a:rPr lang="en-GB" sz="2800" dirty="0" err="1" smtClean="0"/>
              <a:t>wilaya</a:t>
            </a:r>
            <a:r>
              <a:rPr lang="en-GB" sz="2800" dirty="0" smtClean="0"/>
              <a:t> </a:t>
            </a:r>
            <a:r>
              <a:rPr lang="en-GB" sz="2800" dirty="0" err="1" smtClean="0"/>
              <a:t>na</a:t>
            </a:r>
            <a:r>
              <a:rPr lang="en-GB" sz="2800" dirty="0" smtClean="0"/>
              <a:t> </a:t>
            </a:r>
            <a:r>
              <a:rPr lang="en-GB" sz="2800" dirty="0" err="1" smtClean="0"/>
              <a:t>mtihani</a:t>
            </a:r>
            <a:r>
              <a:rPr lang="en-GB" sz="2800" dirty="0" smtClean="0"/>
              <a:t> </a:t>
            </a:r>
            <a:r>
              <a:rPr lang="en-GB" sz="2800" dirty="0" err="1" smtClean="0"/>
              <a:t>wa</a:t>
            </a:r>
            <a:r>
              <a:rPr lang="en-GB" sz="2800" dirty="0" smtClean="0"/>
              <a:t> </a:t>
            </a:r>
            <a:r>
              <a:rPr lang="en-GB" sz="2800" dirty="0" err="1" smtClean="0"/>
              <a:t>moko</a:t>
            </a:r>
            <a:r>
              <a:rPr lang="en-GB" sz="2800" dirty="0" smtClean="0"/>
              <a:t> </a:t>
            </a:r>
            <a:r>
              <a:rPr lang="en-GB" sz="2800" dirty="0" err="1" smtClean="0"/>
              <a:t>Mkoa</a:t>
            </a:r>
            <a:r>
              <a:rPr lang="en-GB" sz="2800" dirty="0" smtClean="0"/>
              <a:t> </a:t>
            </a:r>
            <a:r>
              <a:rPr lang="en-GB" sz="2800" dirty="0" err="1" smtClean="0"/>
              <a:t>uliondaliwa</a:t>
            </a:r>
            <a:r>
              <a:rPr lang="en-GB" sz="2800" dirty="0" smtClean="0"/>
              <a:t> </a:t>
            </a:r>
            <a:r>
              <a:rPr lang="en-GB" sz="2800" dirty="0" err="1" smtClean="0"/>
              <a:t>kwa</a:t>
            </a:r>
            <a:r>
              <a:rPr lang="en-GB" sz="2800" dirty="0" smtClean="0"/>
              <a:t> </a:t>
            </a:r>
            <a:r>
              <a:rPr lang="en-GB" sz="2800" dirty="0" err="1" smtClean="0"/>
              <a:t>ngazi</a:t>
            </a:r>
            <a:r>
              <a:rPr lang="en-GB" sz="2800" dirty="0" smtClean="0"/>
              <a:t> </a:t>
            </a:r>
            <a:r>
              <a:rPr lang="en-GB" sz="2800" dirty="0" err="1" smtClean="0"/>
              <a:t>ya</a:t>
            </a:r>
            <a:r>
              <a:rPr lang="en-GB" sz="2800" dirty="0" smtClean="0"/>
              <a:t> </a:t>
            </a:r>
            <a:r>
              <a:rPr lang="en-GB" sz="2800" dirty="0" err="1" smtClean="0"/>
              <a:t>mkoa</a:t>
            </a:r>
            <a:r>
              <a:rPr lang="en-GB" sz="2800" dirty="0" smtClean="0"/>
              <a:t>.  Tuna </a:t>
            </a:r>
            <a:r>
              <a:rPr lang="en-GB" sz="2800" dirty="0" err="1" smtClean="0"/>
              <a:t>amini</a:t>
            </a:r>
            <a:r>
              <a:rPr lang="en-GB" sz="2800" dirty="0" smtClean="0"/>
              <a:t> </a:t>
            </a:r>
            <a:r>
              <a:rPr lang="en-GB" sz="2800" dirty="0" err="1" smtClean="0"/>
              <a:t>matokeo</a:t>
            </a:r>
            <a:r>
              <a:rPr lang="en-GB" sz="2800" dirty="0" smtClean="0"/>
              <a:t> </a:t>
            </a:r>
            <a:r>
              <a:rPr lang="en-GB" sz="2800" dirty="0" err="1" smtClean="0"/>
              <a:t>yatakuwa</a:t>
            </a:r>
            <a:r>
              <a:rPr lang="en-GB" sz="2800" dirty="0" smtClean="0"/>
              <a:t> </a:t>
            </a:r>
            <a:r>
              <a:rPr lang="en-GB" sz="2800" dirty="0" err="1" smtClean="0"/>
              <a:t>mazuri</a:t>
            </a:r>
            <a:r>
              <a:rPr lang="en-GB" sz="2800" dirty="0" smtClean="0"/>
              <a:t> </a:t>
            </a:r>
            <a:r>
              <a:rPr lang="en-GB" sz="2800" dirty="0" err="1" smtClean="0"/>
              <a:t>mwaka</a:t>
            </a:r>
            <a:r>
              <a:rPr lang="en-GB" sz="2800" dirty="0" smtClean="0"/>
              <a:t> </a:t>
            </a:r>
            <a:r>
              <a:rPr lang="en-GB" sz="2800" dirty="0" err="1" smtClean="0"/>
              <a:t>huu</a:t>
            </a:r>
            <a:r>
              <a:rPr lang="en-GB" sz="2800" dirty="0" smtClean="0"/>
              <a:t> </a:t>
            </a:r>
            <a:r>
              <a:rPr lang="en-GB" sz="2800" dirty="0" err="1" smtClean="0"/>
              <a:t>kwani</a:t>
            </a:r>
            <a:r>
              <a:rPr lang="en-GB" sz="2800" dirty="0" smtClean="0"/>
              <a:t> </a:t>
            </a:r>
            <a:r>
              <a:rPr lang="en-GB" sz="2800" dirty="0" err="1" smtClean="0"/>
              <a:t>mara</a:t>
            </a:r>
            <a:r>
              <a:rPr lang="en-GB" sz="2800" dirty="0" smtClean="0"/>
              <a:t> </a:t>
            </a:r>
            <a:r>
              <a:rPr lang="en-GB" sz="2800" dirty="0" err="1" smtClean="0"/>
              <a:t>nyingi</a:t>
            </a:r>
            <a:r>
              <a:rPr lang="en-GB" sz="2800" dirty="0" smtClean="0"/>
              <a:t> </a:t>
            </a:r>
            <a:r>
              <a:rPr lang="en-GB" sz="2800" dirty="0" err="1" smtClean="0"/>
              <a:t>matokeo</a:t>
            </a:r>
            <a:r>
              <a:rPr lang="en-GB" sz="2800" dirty="0" smtClean="0"/>
              <a:t> </a:t>
            </a:r>
            <a:r>
              <a:rPr lang="en-GB" sz="2800" dirty="0" err="1" smtClean="0"/>
              <a:t>ya</a:t>
            </a:r>
            <a:r>
              <a:rPr lang="en-GB" sz="2800" dirty="0" smtClean="0"/>
              <a:t> </a:t>
            </a:r>
            <a:r>
              <a:rPr lang="en-GB" sz="2800" dirty="0" err="1" smtClean="0"/>
              <a:t>mitihani</a:t>
            </a:r>
            <a:r>
              <a:rPr lang="en-GB" sz="2800" dirty="0" smtClean="0"/>
              <a:t> </a:t>
            </a:r>
            <a:r>
              <a:rPr lang="en-GB" sz="2800" dirty="0" err="1" smtClean="0"/>
              <a:t>ya</a:t>
            </a:r>
            <a:r>
              <a:rPr lang="en-GB" sz="2800" dirty="0" smtClean="0"/>
              <a:t> </a:t>
            </a:r>
            <a:r>
              <a:rPr lang="en-GB" sz="2800" dirty="0" err="1" smtClean="0"/>
              <a:t>moko</a:t>
            </a:r>
            <a:r>
              <a:rPr lang="en-GB" sz="2800" dirty="0" smtClean="0"/>
              <a:t> </a:t>
            </a:r>
            <a:r>
              <a:rPr lang="en-GB" sz="2800" dirty="0" err="1" smtClean="0"/>
              <a:t>hutofautiana</a:t>
            </a:r>
            <a:r>
              <a:rPr lang="en-GB" sz="2800" dirty="0" smtClean="0"/>
              <a:t> </a:t>
            </a:r>
            <a:r>
              <a:rPr lang="en-GB" sz="2800" dirty="0" err="1" smtClean="0"/>
              <a:t>kidogo</a:t>
            </a:r>
            <a:r>
              <a:rPr lang="en-GB" sz="2800" dirty="0" smtClean="0"/>
              <a:t>  </a:t>
            </a:r>
            <a:r>
              <a:rPr lang="en-GB" sz="2800" dirty="0" err="1" smtClean="0"/>
              <a:t>na</a:t>
            </a:r>
            <a:r>
              <a:rPr lang="en-GB" sz="2800" dirty="0" smtClean="0"/>
              <a:t> </a:t>
            </a:r>
            <a:r>
              <a:rPr lang="en-GB" sz="2800" dirty="0" err="1" smtClean="0"/>
              <a:t>matokeo</a:t>
            </a:r>
            <a:r>
              <a:rPr lang="en-GB" sz="2800" dirty="0" smtClean="0"/>
              <a:t> </a:t>
            </a:r>
            <a:r>
              <a:rPr lang="en-GB" sz="2400" dirty="0" err="1" smtClean="0"/>
              <a:t>ya</a:t>
            </a:r>
            <a:r>
              <a:rPr lang="en-GB" sz="2400" dirty="0" smtClean="0"/>
              <a:t> </a:t>
            </a:r>
            <a:r>
              <a:rPr lang="en-GB" sz="2400" dirty="0" err="1" smtClean="0"/>
              <a:t>mwisho</a:t>
            </a:r>
            <a:r>
              <a:rPr lang="en-GB" sz="2400" dirty="0" smtClean="0"/>
              <a:t>.  </a:t>
            </a:r>
            <a:r>
              <a:rPr lang="en-US" sz="2400" dirty="0" smtClean="0"/>
              <a:t/>
            </a:r>
            <a:br>
              <a:rPr lang="en-US" sz="2400" dirty="0" smtClean="0"/>
            </a:b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GB" sz="4000" b="1" dirty="0" smtClean="0"/>
              <a:t/>
            </a:r>
            <a:br>
              <a:rPr lang="en-GB" sz="4000" b="1" dirty="0" smtClean="0"/>
            </a:br>
            <a:r>
              <a:rPr lang="en-GB" sz="4000" b="1" dirty="0" smtClean="0"/>
              <a:t>MIKAKATI YA KUONGEZA UFAULU  KWA MWAKA  2018</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GB" dirty="0" err="1" smtClean="0"/>
              <a:t>Kuanzia</a:t>
            </a:r>
            <a:r>
              <a:rPr lang="en-GB" dirty="0" smtClean="0"/>
              <a:t> January </a:t>
            </a:r>
            <a:r>
              <a:rPr lang="en-GB" dirty="0" err="1" smtClean="0"/>
              <a:t>mwaka</a:t>
            </a:r>
            <a:r>
              <a:rPr lang="en-GB" dirty="0" smtClean="0"/>
              <a:t> </a:t>
            </a:r>
            <a:r>
              <a:rPr lang="en-GB" dirty="0" err="1" smtClean="0"/>
              <a:t>huu</a:t>
            </a:r>
            <a:r>
              <a:rPr lang="en-GB" dirty="0" smtClean="0"/>
              <a:t> </a:t>
            </a:r>
            <a:r>
              <a:rPr lang="en-GB" dirty="0" err="1" smtClean="0"/>
              <a:t>idara</a:t>
            </a:r>
            <a:r>
              <a:rPr lang="en-GB" dirty="0" smtClean="0"/>
              <a:t> </a:t>
            </a:r>
            <a:r>
              <a:rPr lang="en-GB" dirty="0" err="1" smtClean="0"/>
              <a:t>imejipanga</a:t>
            </a:r>
            <a:r>
              <a:rPr lang="en-GB" dirty="0" smtClean="0"/>
              <a:t> </a:t>
            </a:r>
            <a:r>
              <a:rPr lang="en-GB" dirty="0" err="1" smtClean="0"/>
              <a:t>kwa</a:t>
            </a:r>
            <a:r>
              <a:rPr lang="en-GB" dirty="0" smtClean="0"/>
              <a:t> </a:t>
            </a:r>
            <a:r>
              <a:rPr lang="en-GB" dirty="0" err="1" smtClean="0"/>
              <a:t>kiwango</a:t>
            </a:r>
            <a:r>
              <a:rPr lang="en-GB" dirty="0" smtClean="0"/>
              <a:t> cha </a:t>
            </a:r>
            <a:r>
              <a:rPr lang="en-GB" dirty="0" err="1" smtClean="0"/>
              <a:t>juu</a:t>
            </a:r>
            <a:r>
              <a:rPr lang="en-GB" dirty="0" smtClean="0"/>
              <a:t> </a:t>
            </a:r>
            <a:r>
              <a:rPr lang="en-GB" dirty="0" err="1" smtClean="0"/>
              <a:t>kuhakikisha</a:t>
            </a:r>
            <a:r>
              <a:rPr lang="en-GB" dirty="0" smtClean="0"/>
              <a:t> </a:t>
            </a:r>
            <a:r>
              <a:rPr lang="en-GB" dirty="0" err="1" smtClean="0"/>
              <a:t>kuwa</a:t>
            </a:r>
            <a:r>
              <a:rPr lang="en-GB" dirty="0" smtClean="0"/>
              <a:t> </a:t>
            </a:r>
            <a:r>
              <a:rPr lang="en-GB" dirty="0" err="1" smtClean="0"/>
              <a:t>matokeo</a:t>
            </a:r>
            <a:r>
              <a:rPr lang="en-GB" dirty="0" smtClean="0"/>
              <a:t> </a:t>
            </a:r>
            <a:r>
              <a:rPr lang="en-GB" dirty="0" err="1" smtClean="0"/>
              <a:t>ya</a:t>
            </a:r>
            <a:r>
              <a:rPr lang="en-GB" dirty="0" smtClean="0"/>
              <a:t> </a:t>
            </a:r>
            <a:r>
              <a:rPr lang="en-GB" dirty="0" err="1" smtClean="0"/>
              <a:t>mitihani</a:t>
            </a:r>
            <a:r>
              <a:rPr lang="en-GB" dirty="0" smtClean="0"/>
              <a:t> </a:t>
            </a:r>
            <a:r>
              <a:rPr lang="en-GB" dirty="0" err="1" smtClean="0"/>
              <a:t>kwa</a:t>
            </a:r>
            <a:r>
              <a:rPr lang="en-GB" dirty="0" smtClean="0"/>
              <a:t> </a:t>
            </a:r>
            <a:r>
              <a:rPr lang="en-GB" dirty="0" err="1" smtClean="0"/>
              <a:t>vidato</a:t>
            </a:r>
            <a:r>
              <a:rPr lang="en-GB" dirty="0" smtClean="0"/>
              <a:t> </a:t>
            </a:r>
            <a:r>
              <a:rPr lang="en-GB" dirty="0" err="1" smtClean="0"/>
              <a:t>vyote</a:t>
            </a:r>
            <a:r>
              <a:rPr lang="en-GB" dirty="0" smtClean="0"/>
              <a:t> </a:t>
            </a:r>
            <a:r>
              <a:rPr lang="en-GB" dirty="0" err="1" smtClean="0"/>
              <a:t>vya</a:t>
            </a:r>
            <a:r>
              <a:rPr lang="en-GB" dirty="0" smtClean="0"/>
              <a:t> </a:t>
            </a:r>
            <a:r>
              <a:rPr lang="en-GB" dirty="0" err="1" smtClean="0"/>
              <a:t>mitihani</a:t>
            </a:r>
            <a:r>
              <a:rPr lang="en-GB" dirty="0" smtClean="0"/>
              <a:t> </a:t>
            </a:r>
            <a:r>
              <a:rPr lang="en-GB" dirty="0" err="1" smtClean="0"/>
              <a:t>yanakuwa</a:t>
            </a:r>
            <a:r>
              <a:rPr lang="en-GB" dirty="0" smtClean="0"/>
              <a:t> </a:t>
            </a:r>
            <a:r>
              <a:rPr lang="en-GB" dirty="0" err="1" smtClean="0"/>
              <a:t>mazuri</a:t>
            </a:r>
            <a:r>
              <a:rPr lang="en-GB" dirty="0" smtClean="0"/>
              <a:t> ,</a:t>
            </a:r>
            <a:r>
              <a:rPr lang="en-GB" dirty="0" err="1" smtClean="0"/>
              <a:t>kwa</a:t>
            </a:r>
            <a:r>
              <a:rPr lang="en-GB" dirty="0" smtClean="0"/>
              <a:t> </a:t>
            </a:r>
            <a:r>
              <a:rPr lang="en-GB" dirty="0" err="1" smtClean="0"/>
              <a:t>kushika</a:t>
            </a:r>
            <a:r>
              <a:rPr lang="en-GB" dirty="0" smtClean="0"/>
              <a:t> </a:t>
            </a:r>
            <a:r>
              <a:rPr lang="en-GB" dirty="0" err="1" smtClean="0"/>
              <a:t>nafasi</a:t>
            </a:r>
            <a:r>
              <a:rPr lang="en-GB" dirty="0" smtClean="0"/>
              <a:t> </a:t>
            </a:r>
            <a:r>
              <a:rPr lang="en-GB" dirty="0" err="1" smtClean="0"/>
              <a:t>za</a:t>
            </a:r>
            <a:r>
              <a:rPr lang="en-GB" dirty="0" smtClean="0"/>
              <a:t> </a:t>
            </a:r>
            <a:r>
              <a:rPr lang="en-GB" dirty="0" err="1" smtClean="0"/>
              <a:t>juu</a:t>
            </a:r>
            <a:r>
              <a:rPr lang="en-GB" dirty="0" smtClean="0"/>
              <a:t> </a:t>
            </a:r>
            <a:r>
              <a:rPr lang="en-GB" dirty="0" err="1" smtClean="0"/>
              <a:t>katika</a:t>
            </a:r>
            <a:r>
              <a:rPr lang="en-GB" dirty="0" smtClean="0"/>
              <a:t> </a:t>
            </a:r>
            <a:r>
              <a:rPr lang="en-GB" dirty="0" err="1" smtClean="0"/>
              <a:t>Mkoa</a:t>
            </a:r>
            <a:r>
              <a:rPr lang="en-GB" dirty="0" smtClean="0"/>
              <a:t> </a:t>
            </a:r>
            <a:r>
              <a:rPr lang="en-GB" dirty="0" err="1" smtClean="0"/>
              <a:t>na</a:t>
            </a:r>
            <a:r>
              <a:rPr lang="en-GB" dirty="0" smtClean="0"/>
              <a:t> </a:t>
            </a:r>
            <a:r>
              <a:rPr lang="en-GB" dirty="0" err="1" smtClean="0"/>
              <a:t>hata</a:t>
            </a:r>
            <a:r>
              <a:rPr lang="en-GB" dirty="0" smtClean="0"/>
              <a:t> </a:t>
            </a:r>
            <a:r>
              <a:rPr lang="en-GB" dirty="0" err="1" smtClean="0"/>
              <a:t>Taifa</a:t>
            </a:r>
            <a:r>
              <a:rPr lang="en-GB" dirty="0" smtClean="0"/>
              <a:t>.</a:t>
            </a:r>
            <a:endParaRPr lang="en-US" dirty="0" smtClean="0"/>
          </a:p>
          <a:p>
            <a:r>
              <a:rPr lang="en-GB" dirty="0" err="1" smtClean="0"/>
              <a:t>Ifuatatayo</a:t>
            </a:r>
            <a:r>
              <a:rPr lang="en-GB" dirty="0" smtClean="0"/>
              <a:t> </a:t>
            </a:r>
            <a:r>
              <a:rPr lang="en-GB" dirty="0" err="1" smtClean="0"/>
              <a:t>ni</a:t>
            </a:r>
            <a:r>
              <a:rPr lang="en-GB" dirty="0" smtClean="0"/>
              <a:t> </a:t>
            </a:r>
            <a:r>
              <a:rPr lang="en-GB" dirty="0" err="1" smtClean="0"/>
              <a:t>mikakati</a:t>
            </a:r>
            <a:r>
              <a:rPr lang="en-GB" dirty="0" smtClean="0"/>
              <a:t> </a:t>
            </a:r>
            <a:r>
              <a:rPr lang="en-GB" dirty="0" err="1" smtClean="0"/>
              <a:t>iliyowekwa</a:t>
            </a:r>
            <a:r>
              <a:rPr lang="en-GB" dirty="0" smtClean="0"/>
              <a:t> </a:t>
            </a:r>
            <a:r>
              <a:rPr lang="en-GB" dirty="0" err="1" smtClean="0"/>
              <a:t>ili</a:t>
            </a:r>
            <a:r>
              <a:rPr lang="en-GB" dirty="0" smtClean="0"/>
              <a:t> </a:t>
            </a:r>
            <a:r>
              <a:rPr lang="en-GB" dirty="0" err="1" smtClean="0"/>
              <a:t>kupandisha</a:t>
            </a:r>
            <a:r>
              <a:rPr lang="en-GB" dirty="0" smtClean="0"/>
              <a:t> </a:t>
            </a:r>
            <a:r>
              <a:rPr lang="en-GB" dirty="0" err="1" smtClean="0"/>
              <a:t>ufaulu</a:t>
            </a:r>
            <a:r>
              <a:rPr lang="en-GB" dirty="0" smtClean="0"/>
              <a:t> </a:t>
            </a:r>
            <a:r>
              <a:rPr lang="en-GB" dirty="0" err="1" smtClean="0"/>
              <a:t>kwa</a:t>
            </a:r>
            <a:r>
              <a:rPr lang="en-GB" dirty="0" smtClean="0"/>
              <a:t> </a:t>
            </a:r>
            <a:r>
              <a:rPr lang="en-GB" dirty="0" err="1" smtClean="0"/>
              <a:t>mwaka</a:t>
            </a:r>
            <a:r>
              <a:rPr lang="en-GB" dirty="0" smtClean="0"/>
              <a:t> 2018</a:t>
            </a:r>
            <a:endParaRPr lang="en-US" dirty="0" smtClean="0"/>
          </a:p>
          <a:p>
            <a:r>
              <a:rPr lang="en-GB" dirty="0" smtClean="0"/>
              <a:t>1.   </a:t>
            </a:r>
            <a:r>
              <a:rPr lang="en-GB" dirty="0" err="1" smtClean="0"/>
              <a:t>Ufuatilaiji</a:t>
            </a:r>
            <a:r>
              <a:rPr lang="en-GB" dirty="0" smtClean="0"/>
              <a:t> </a:t>
            </a:r>
            <a:r>
              <a:rPr lang="en-GB" dirty="0" err="1" smtClean="0"/>
              <a:t>wa</a:t>
            </a:r>
            <a:r>
              <a:rPr lang="en-GB" dirty="0" smtClean="0"/>
              <a:t> </a:t>
            </a:r>
            <a:r>
              <a:rPr lang="en-GB" dirty="0" err="1" smtClean="0"/>
              <a:t>karibu</a:t>
            </a:r>
            <a:r>
              <a:rPr lang="en-GB" dirty="0" smtClean="0"/>
              <a:t> </a:t>
            </a:r>
            <a:r>
              <a:rPr lang="en-GB" dirty="0" err="1" smtClean="0"/>
              <a:t>sana</a:t>
            </a:r>
            <a:r>
              <a:rPr lang="en-GB" dirty="0" smtClean="0"/>
              <a:t> </a:t>
            </a:r>
            <a:r>
              <a:rPr lang="en-GB" dirty="0" err="1" smtClean="0"/>
              <a:t>wa</a:t>
            </a:r>
            <a:r>
              <a:rPr lang="en-GB" dirty="0" smtClean="0"/>
              <a:t> </a:t>
            </a:r>
            <a:r>
              <a:rPr lang="en-GB" dirty="0" err="1" smtClean="0"/>
              <a:t>ufundishaji</a:t>
            </a:r>
            <a:r>
              <a:rPr lang="en-GB" dirty="0" smtClean="0"/>
              <a:t> </a:t>
            </a:r>
            <a:r>
              <a:rPr lang="en-GB" dirty="0" err="1" smtClean="0"/>
              <a:t>kwa</a:t>
            </a:r>
            <a:r>
              <a:rPr lang="en-GB" dirty="0" smtClean="0"/>
              <a:t> </a:t>
            </a:r>
            <a:r>
              <a:rPr lang="en-GB" dirty="0" err="1" smtClean="0"/>
              <a:t>shule</a:t>
            </a:r>
            <a:r>
              <a:rPr lang="en-GB" dirty="0" smtClean="0"/>
              <a:t> </a:t>
            </a:r>
            <a:r>
              <a:rPr lang="en-GB" dirty="0" err="1" smtClean="0"/>
              <a:t>zote</a:t>
            </a:r>
            <a:r>
              <a:rPr lang="en-GB" dirty="0" smtClean="0"/>
              <a:t> ,</a:t>
            </a:r>
            <a:r>
              <a:rPr lang="en-GB" dirty="0" err="1" smtClean="0"/>
              <a:t>Idara</a:t>
            </a:r>
            <a:r>
              <a:rPr lang="en-GB" dirty="0" smtClean="0"/>
              <a:t> </a:t>
            </a:r>
            <a:r>
              <a:rPr lang="en-GB" dirty="0" err="1" smtClean="0"/>
              <a:t>imejipanga</a:t>
            </a:r>
            <a:r>
              <a:rPr lang="en-GB" dirty="0" smtClean="0"/>
              <a:t> </a:t>
            </a:r>
            <a:r>
              <a:rPr lang="en-GB" dirty="0" err="1" smtClean="0"/>
              <a:t>vilivyo</a:t>
            </a:r>
            <a:r>
              <a:rPr lang="en-GB" dirty="0" smtClean="0"/>
              <a:t> </a:t>
            </a:r>
            <a:r>
              <a:rPr lang="en-GB" dirty="0" err="1" smtClean="0"/>
              <a:t>kwakutumia</a:t>
            </a:r>
            <a:r>
              <a:rPr lang="en-GB" dirty="0" smtClean="0"/>
              <a:t> </a:t>
            </a:r>
            <a:r>
              <a:rPr lang="en-GB" dirty="0" err="1" smtClean="0"/>
              <a:t>maofisa</a:t>
            </a:r>
            <a:r>
              <a:rPr lang="en-GB" dirty="0" smtClean="0"/>
              <a:t> wake </a:t>
            </a:r>
            <a:r>
              <a:rPr lang="en-GB" dirty="0" err="1" smtClean="0"/>
              <a:t>na</a:t>
            </a:r>
            <a:r>
              <a:rPr lang="en-GB" dirty="0" smtClean="0"/>
              <a:t> </a:t>
            </a:r>
            <a:r>
              <a:rPr lang="en-GB" dirty="0" err="1" smtClean="0"/>
              <a:t>maofisa</a:t>
            </a:r>
            <a:r>
              <a:rPr lang="en-GB" dirty="0" smtClean="0"/>
              <a:t> </a:t>
            </a:r>
            <a:r>
              <a:rPr lang="en-GB" dirty="0" err="1" smtClean="0"/>
              <a:t>wa</a:t>
            </a:r>
            <a:r>
              <a:rPr lang="en-GB" dirty="0" smtClean="0"/>
              <a:t> </a:t>
            </a:r>
            <a:r>
              <a:rPr lang="en-GB" dirty="0" err="1" smtClean="0"/>
              <a:t>ukaguzi</a:t>
            </a:r>
            <a:r>
              <a:rPr lang="en-GB" dirty="0" smtClean="0"/>
              <a:t> </a:t>
            </a:r>
            <a:r>
              <a:rPr lang="en-GB" dirty="0" err="1" smtClean="0"/>
              <a:t>wa</a:t>
            </a:r>
            <a:r>
              <a:rPr lang="en-GB" dirty="0" smtClean="0"/>
              <a:t> </a:t>
            </a:r>
            <a:r>
              <a:rPr lang="en-GB" dirty="0" err="1" smtClean="0"/>
              <a:t>elimu</a:t>
            </a:r>
            <a:r>
              <a:rPr lang="en-GB" dirty="0" smtClean="0"/>
              <a:t> </a:t>
            </a:r>
            <a:r>
              <a:rPr lang="en-GB" dirty="0" err="1" smtClean="0"/>
              <a:t>wilaya</a:t>
            </a:r>
            <a:r>
              <a:rPr lang="en-GB" dirty="0" smtClean="0"/>
              <a:t> </a:t>
            </a:r>
            <a:r>
              <a:rPr lang="en-GB" dirty="0" err="1" smtClean="0"/>
              <a:t>kuhakikisha</a:t>
            </a:r>
            <a:r>
              <a:rPr lang="en-GB" dirty="0" smtClean="0"/>
              <a:t> </a:t>
            </a:r>
            <a:r>
              <a:rPr lang="en-GB" dirty="0" err="1" smtClean="0"/>
              <a:t>suala</a:t>
            </a:r>
            <a:r>
              <a:rPr lang="en-GB" dirty="0" smtClean="0"/>
              <a:t> la </a:t>
            </a:r>
            <a:r>
              <a:rPr lang="en-GB" dirty="0" err="1" smtClean="0"/>
              <a:t>ufundishaji</a:t>
            </a:r>
            <a:r>
              <a:rPr lang="en-GB" dirty="0" smtClean="0"/>
              <a:t> </a:t>
            </a:r>
            <a:r>
              <a:rPr lang="en-GB" dirty="0" err="1" smtClean="0"/>
              <a:t>kinasimamiwa</a:t>
            </a:r>
            <a:r>
              <a:rPr lang="en-GB" dirty="0" smtClean="0"/>
              <a:t> </a:t>
            </a:r>
            <a:r>
              <a:rPr lang="en-GB" dirty="0" err="1" smtClean="0"/>
              <a:t>kwakaribu</a:t>
            </a:r>
            <a:r>
              <a:rPr lang="en-GB" dirty="0" smtClean="0"/>
              <a:t> </a:t>
            </a:r>
            <a:r>
              <a:rPr lang="en-GB" dirty="0" err="1" smtClean="0"/>
              <a:t>kuliko</a:t>
            </a:r>
            <a:r>
              <a:rPr lang="en-GB" dirty="0" smtClean="0"/>
              <a:t> </a:t>
            </a:r>
            <a:r>
              <a:rPr lang="en-GB" dirty="0" err="1" smtClean="0"/>
              <a:t>kipindi</a:t>
            </a:r>
            <a:r>
              <a:rPr lang="en-GB" dirty="0" smtClean="0"/>
              <a:t> </a:t>
            </a:r>
            <a:r>
              <a:rPr lang="en-GB" dirty="0" err="1" smtClean="0"/>
              <a:t>kingine</a:t>
            </a:r>
            <a:r>
              <a:rPr lang="en-GB" dirty="0" smtClean="0"/>
              <a:t> </a:t>
            </a:r>
            <a:r>
              <a:rPr lang="en-GB" dirty="0" err="1" smtClean="0"/>
              <a:t>kilichowahi</a:t>
            </a:r>
            <a:r>
              <a:rPr lang="en-GB" dirty="0" smtClean="0"/>
              <a:t> </a:t>
            </a:r>
            <a:r>
              <a:rPr lang="en-GB" dirty="0" err="1" smtClean="0"/>
              <a:t>kutokea</a:t>
            </a:r>
            <a:r>
              <a:rPr lang="en-GB" dirty="0" smtClean="0"/>
              <a:t> </a:t>
            </a:r>
            <a:endParaRPr lang="en-US" dirty="0" smtClean="0"/>
          </a:p>
          <a:p>
            <a:r>
              <a:rPr lang="en-GB" dirty="0" smtClean="0"/>
              <a:t>2.   </a:t>
            </a:r>
            <a:r>
              <a:rPr lang="en-GB" dirty="0" err="1" smtClean="0"/>
              <a:t>Kuwashirikisha</a:t>
            </a:r>
            <a:r>
              <a:rPr lang="en-GB" dirty="0" smtClean="0"/>
              <a:t> </a:t>
            </a:r>
            <a:r>
              <a:rPr lang="en-GB" dirty="0" err="1" smtClean="0"/>
              <a:t>Waratibu</a:t>
            </a:r>
            <a:r>
              <a:rPr lang="en-GB" dirty="0" smtClean="0"/>
              <a:t> </a:t>
            </a:r>
            <a:r>
              <a:rPr lang="en-GB" dirty="0" err="1" smtClean="0"/>
              <a:t>Elimu</a:t>
            </a:r>
            <a:r>
              <a:rPr lang="en-GB" dirty="0" smtClean="0"/>
              <a:t> </a:t>
            </a:r>
            <a:r>
              <a:rPr lang="en-GB" dirty="0" err="1" smtClean="0"/>
              <a:t>Kata</a:t>
            </a:r>
            <a:r>
              <a:rPr lang="en-GB" dirty="0" smtClean="0"/>
              <a:t> </a:t>
            </a:r>
            <a:r>
              <a:rPr lang="en-GB" dirty="0" err="1" smtClean="0"/>
              <a:t>kwa</a:t>
            </a:r>
            <a:r>
              <a:rPr lang="en-GB" dirty="0" smtClean="0"/>
              <a:t> </a:t>
            </a:r>
            <a:r>
              <a:rPr lang="en-GB" dirty="0" err="1" smtClean="0"/>
              <a:t>asilimia</a:t>
            </a:r>
            <a:r>
              <a:rPr lang="en-GB" dirty="0" smtClean="0"/>
              <a:t> </a:t>
            </a:r>
            <a:r>
              <a:rPr lang="en-GB" dirty="0" err="1" smtClean="0"/>
              <a:t>mia</a:t>
            </a:r>
            <a:r>
              <a:rPr lang="en-GB" dirty="0" smtClean="0"/>
              <a:t> </a:t>
            </a:r>
            <a:r>
              <a:rPr lang="en-GB" dirty="0" err="1" smtClean="0"/>
              <a:t>moja</a:t>
            </a:r>
            <a:r>
              <a:rPr lang="en-GB" dirty="0" smtClean="0"/>
              <a:t> </a:t>
            </a:r>
            <a:r>
              <a:rPr lang="en-GB" dirty="0" err="1" smtClean="0"/>
              <a:t>katika</a:t>
            </a:r>
            <a:r>
              <a:rPr lang="en-GB" dirty="0" smtClean="0"/>
              <a:t> </a:t>
            </a:r>
            <a:r>
              <a:rPr lang="en-GB" dirty="0" err="1" smtClean="0"/>
              <a:t>suala</a:t>
            </a:r>
            <a:r>
              <a:rPr lang="en-GB" dirty="0" smtClean="0"/>
              <a:t> </a:t>
            </a:r>
            <a:r>
              <a:rPr lang="en-GB" dirty="0" err="1" smtClean="0"/>
              <a:t>zima</a:t>
            </a:r>
            <a:r>
              <a:rPr lang="en-GB" dirty="0" smtClean="0"/>
              <a:t> la </a:t>
            </a:r>
            <a:r>
              <a:rPr lang="en-GB" dirty="0" err="1" smtClean="0"/>
              <a:t>ufuatiliaji</a:t>
            </a:r>
            <a:r>
              <a:rPr lang="en-GB" dirty="0" smtClean="0"/>
              <a:t> </a:t>
            </a:r>
            <a:r>
              <a:rPr lang="en-GB" dirty="0" err="1" smtClean="0"/>
              <a:t>wa</a:t>
            </a:r>
            <a:r>
              <a:rPr lang="en-GB" dirty="0" smtClean="0"/>
              <a:t> </a:t>
            </a:r>
            <a:r>
              <a:rPr lang="en-GB" dirty="0" err="1" smtClean="0"/>
              <a:t>ufundishaji</a:t>
            </a:r>
            <a:r>
              <a:rPr lang="en-GB" dirty="0" smtClean="0"/>
              <a:t> </a:t>
            </a:r>
            <a:r>
              <a:rPr lang="en-GB" dirty="0" err="1" smtClean="0"/>
              <a:t>na</a:t>
            </a:r>
            <a:r>
              <a:rPr lang="en-GB" dirty="0" smtClean="0"/>
              <a:t> </a:t>
            </a:r>
            <a:r>
              <a:rPr lang="en-GB" dirty="0" err="1" smtClean="0"/>
              <a:t>Usimamizi</a:t>
            </a:r>
            <a:r>
              <a:rPr lang="en-GB" dirty="0" smtClean="0"/>
              <a:t> </a:t>
            </a:r>
            <a:r>
              <a:rPr lang="en-GB" dirty="0" err="1" smtClean="0"/>
              <a:t>wa</a:t>
            </a:r>
            <a:r>
              <a:rPr lang="en-GB" dirty="0" smtClean="0"/>
              <a:t> </a:t>
            </a:r>
            <a:r>
              <a:rPr lang="en-GB" dirty="0" err="1" smtClean="0"/>
              <a:t>shule</a:t>
            </a:r>
            <a:r>
              <a:rPr lang="en-GB" dirty="0" smtClean="0"/>
              <a:t>.</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just"/>
            <a:r>
              <a:rPr lang="en-GB" sz="2400" dirty="0" smtClean="0"/>
              <a:t>3.    </a:t>
            </a:r>
            <a:r>
              <a:rPr lang="en-GB" sz="2400" dirty="0" err="1" smtClean="0"/>
              <a:t>Kuwaandikisha</a:t>
            </a:r>
            <a:r>
              <a:rPr lang="en-GB" sz="2400" dirty="0" smtClean="0"/>
              <a:t> </a:t>
            </a:r>
            <a:r>
              <a:rPr lang="en-GB" sz="2400" dirty="0" err="1" smtClean="0"/>
              <a:t>mikataba</a:t>
            </a:r>
            <a:r>
              <a:rPr lang="en-GB" sz="2400" dirty="0" smtClean="0"/>
              <a:t> </a:t>
            </a:r>
            <a:r>
              <a:rPr lang="en-GB" sz="2400" dirty="0" err="1" smtClean="0"/>
              <a:t>maalumu</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kiutendaji</a:t>
            </a:r>
            <a:r>
              <a:rPr lang="en-GB" sz="2400" dirty="0" smtClean="0"/>
              <a:t> </a:t>
            </a:r>
            <a:r>
              <a:rPr lang="en-GB" sz="2400" dirty="0" err="1" smtClean="0"/>
              <a:t>kwa</a:t>
            </a:r>
            <a:r>
              <a:rPr lang="en-GB" sz="2400" dirty="0" smtClean="0"/>
              <a:t> </a:t>
            </a:r>
            <a:r>
              <a:rPr lang="en-GB" sz="2400" dirty="0" err="1" smtClean="0"/>
              <a:t>ufanisi</a:t>
            </a:r>
            <a:r>
              <a:rPr lang="en-GB" sz="2400" dirty="0" smtClean="0"/>
              <a:t>,</a:t>
            </a:r>
            <a:r>
              <a:rPr lang="en-GB" sz="2400" b="1" dirty="0" smtClean="0"/>
              <a:t> (Commitment</a:t>
            </a:r>
            <a:r>
              <a:rPr lang="en-GB" sz="2400" dirty="0" smtClean="0"/>
              <a:t> ) </a:t>
            </a:r>
            <a:r>
              <a:rPr lang="en-GB" sz="2400" dirty="0" err="1" smtClean="0"/>
              <a:t>juu</a:t>
            </a:r>
            <a:r>
              <a:rPr lang="en-GB" sz="2400" dirty="0" smtClean="0"/>
              <a:t> </a:t>
            </a:r>
            <a:r>
              <a:rPr lang="en-GB" sz="2400" dirty="0" err="1" smtClean="0"/>
              <a:t>ya</a:t>
            </a:r>
            <a:r>
              <a:rPr lang="en-GB" sz="2400" dirty="0" smtClean="0"/>
              <a:t> </a:t>
            </a:r>
            <a:r>
              <a:rPr lang="en-GB" sz="2400" dirty="0" err="1" smtClean="0"/>
              <a:t>usimamizi</a:t>
            </a:r>
            <a:r>
              <a:rPr lang="en-GB" sz="2400" dirty="0" smtClean="0"/>
              <a:t> </a:t>
            </a:r>
            <a:r>
              <a:rPr lang="en-GB" sz="2400" dirty="0" err="1" smtClean="0"/>
              <a:t>madhubuti</a:t>
            </a:r>
            <a:r>
              <a:rPr lang="en-GB" sz="2400" dirty="0" smtClean="0"/>
              <a:t> </a:t>
            </a:r>
            <a:r>
              <a:rPr lang="en-GB" sz="2400" dirty="0" err="1" smtClean="0"/>
              <a:t>utakaopelekea</a:t>
            </a:r>
            <a:r>
              <a:rPr lang="en-GB" sz="2400" dirty="0" smtClean="0"/>
              <a:t> </a:t>
            </a:r>
            <a:r>
              <a:rPr lang="en-GB" sz="2400" dirty="0" err="1" smtClean="0"/>
              <a:t>kupanda</a:t>
            </a:r>
            <a:r>
              <a:rPr lang="en-GB" sz="2400" dirty="0" smtClean="0"/>
              <a:t> </a:t>
            </a:r>
            <a:r>
              <a:rPr lang="en-GB" sz="2400" dirty="0" err="1" smtClean="0"/>
              <a:t>kwa</a:t>
            </a:r>
            <a:r>
              <a:rPr lang="en-GB" sz="2400" dirty="0" smtClean="0"/>
              <a:t> </a:t>
            </a:r>
            <a:r>
              <a:rPr lang="en-GB" sz="2400" dirty="0" err="1" smtClean="0"/>
              <a:t>ufaulu</a:t>
            </a:r>
            <a:r>
              <a:rPr lang="en-GB" sz="2400" dirty="0" smtClean="0"/>
              <a:t> </a:t>
            </a:r>
            <a:r>
              <a:rPr lang="en-GB" sz="2400" dirty="0" err="1" smtClean="0"/>
              <a:t>katika</a:t>
            </a:r>
            <a:r>
              <a:rPr lang="en-GB" sz="2400" dirty="0" smtClean="0"/>
              <a:t> </a:t>
            </a:r>
            <a:r>
              <a:rPr lang="en-GB" sz="2400" dirty="0" err="1" smtClean="0"/>
              <a:t>shule</a:t>
            </a:r>
            <a:r>
              <a:rPr lang="en-GB" sz="2400" dirty="0" smtClean="0"/>
              <a:t> </a:t>
            </a:r>
            <a:r>
              <a:rPr lang="en-GB" sz="2400" dirty="0" err="1" smtClean="0"/>
              <a:t>zao,mkataba</a:t>
            </a:r>
            <a:r>
              <a:rPr lang="en-GB" sz="2400" dirty="0" smtClean="0"/>
              <a:t> </a:t>
            </a:r>
            <a:r>
              <a:rPr lang="en-GB" sz="2400" dirty="0" err="1" smtClean="0"/>
              <a:t>huo</a:t>
            </a:r>
            <a:r>
              <a:rPr lang="en-GB" sz="2400" dirty="0" smtClean="0"/>
              <a:t> </a:t>
            </a:r>
            <a:r>
              <a:rPr lang="en-GB" sz="2400" dirty="0" err="1" smtClean="0"/>
              <a:t>utaeleza</a:t>
            </a:r>
            <a:r>
              <a:rPr lang="en-GB" sz="2400" dirty="0" smtClean="0"/>
              <a:t> </a:t>
            </a:r>
            <a:r>
              <a:rPr lang="en-GB" sz="2400" dirty="0" err="1" smtClean="0"/>
              <a:t>malengo</a:t>
            </a:r>
            <a:r>
              <a:rPr lang="en-GB" sz="2400" dirty="0" smtClean="0"/>
              <a:t> </a:t>
            </a:r>
            <a:r>
              <a:rPr lang="en-GB" sz="2400" dirty="0" err="1" smtClean="0"/>
              <a:t>na</a:t>
            </a:r>
            <a:r>
              <a:rPr lang="en-GB" sz="2400" dirty="0" smtClean="0"/>
              <a:t> </a:t>
            </a:r>
            <a:r>
              <a:rPr lang="en-GB" sz="2400" dirty="0" err="1" smtClean="0"/>
              <a:t>namna</a:t>
            </a:r>
            <a:r>
              <a:rPr lang="en-GB" sz="2400" dirty="0" smtClean="0"/>
              <a:t> </a:t>
            </a:r>
            <a:r>
              <a:rPr lang="en-GB" sz="2400" dirty="0" err="1" smtClean="0"/>
              <a:t>ya</a:t>
            </a:r>
            <a:r>
              <a:rPr lang="en-GB" sz="2400" dirty="0" smtClean="0"/>
              <a:t> </a:t>
            </a:r>
            <a:r>
              <a:rPr lang="en-GB" sz="2400" dirty="0" err="1" smtClean="0"/>
              <a:t>kuyafikia</a:t>
            </a:r>
            <a:r>
              <a:rPr lang="en-GB" sz="2400" dirty="0" smtClean="0"/>
              <a:t> </a:t>
            </a:r>
            <a:r>
              <a:rPr lang="en-GB" sz="2400" dirty="0" err="1" smtClean="0"/>
              <a:t>atakayopewa</a:t>
            </a:r>
            <a:r>
              <a:rPr lang="en-GB" sz="2400" dirty="0" smtClean="0"/>
              <a:t> </a:t>
            </a:r>
            <a:r>
              <a:rPr lang="en-GB" sz="2400" dirty="0" err="1" smtClean="0"/>
              <a:t>Mkuu</a:t>
            </a:r>
            <a:r>
              <a:rPr lang="en-GB" sz="2400" dirty="0" smtClean="0"/>
              <a:t> </a:t>
            </a:r>
            <a:r>
              <a:rPr lang="en-GB" sz="2400" dirty="0" err="1" smtClean="0"/>
              <a:t>wa</a:t>
            </a:r>
            <a:r>
              <a:rPr lang="en-GB" sz="2400" dirty="0" smtClean="0"/>
              <a:t> </a:t>
            </a:r>
            <a:r>
              <a:rPr lang="en-GB" sz="2400" dirty="0" err="1" smtClean="0"/>
              <a:t>Shule.Mkuu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ataingia</a:t>
            </a:r>
            <a:r>
              <a:rPr lang="en-GB" sz="2400" dirty="0" smtClean="0"/>
              <a:t> </a:t>
            </a:r>
            <a:r>
              <a:rPr lang="en-GB" sz="2400" dirty="0" err="1" smtClean="0"/>
              <a:t>mkataba</a:t>
            </a:r>
            <a:r>
              <a:rPr lang="en-GB" sz="2400" dirty="0" smtClean="0"/>
              <a:t> </a:t>
            </a:r>
            <a:r>
              <a:rPr lang="en-GB" sz="2400" dirty="0" err="1" smtClean="0"/>
              <a:t>na</a:t>
            </a:r>
            <a:r>
              <a:rPr lang="en-GB" sz="2400" dirty="0" smtClean="0"/>
              <a:t> </a:t>
            </a:r>
            <a:r>
              <a:rPr lang="en-GB" sz="2400" dirty="0" err="1" smtClean="0"/>
              <a:t>walimu</a:t>
            </a:r>
            <a:r>
              <a:rPr lang="en-GB" sz="2400" dirty="0" smtClean="0"/>
              <a:t> </a:t>
            </a:r>
            <a:r>
              <a:rPr lang="en-GB" sz="2400" dirty="0" err="1" smtClean="0"/>
              <a:t>waliopo</a:t>
            </a:r>
            <a:r>
              <a:rPr lang="en-GB" sz="2400" dirty="0" smtClean="0"/>
              <a:t> </a:t>
            </a:r>
            <a:r>
              <a:rPr lang="en-GB" sz="2400" dirty="0" err="1" smtClean="0"/>
              <a:t>chini</a:t>
            </a:r>
            <a:r>
              <a:rPr lang="en-GB" sz="2400" dirty="0" smtClean="0"/>
              <a:t> </a:t>
            </a:r>
            <a:r>
              <a:rPr lang="en-GB" sz="2400" dirty="0" err="1" smtClean="0"/>
              <a:t>yake</a:t>
            </a:r>
            <a:r>
              <a:rPr lang="en-GB" sz="2400" dirty="0" smtClean="0"/>
              <a:t>.</a:t>
            </a:r>
            <a:r>
              <a:rPr lang="en-US" sz="2400" dirty="0" smtClean="0"/>
              <a:t/>
            </a:r>
            <a:br>
              <a:rPr lang="en-US" sz="2400" dirty="0" smtClean="0"/>
            </a:br>
            <a:r>
              <a:rPr lang="en-GB" sz="2400" dirty="0" smtClean="0"/>
              <a:t>4.     </a:t>
            </a:r>
            <a:r>
              <a:rPr lang="en-GB" sz="2400" dirty="0" err="1" smtClean="0"/>
              <a:t>Kutumia</a:t>
            </a:r>
            <a:r>
              <a:rPr lang="en-GB" sz="2400" dirty="0" smtClean="0"/>
              <a:t> </a:t>
            </a:r>
            <a:r>
              <a:rPr lang="en-GB" sz="2400" dirty="0" err="1" smtClean="0"/>
              <a:t>mbinu</a:t>
            </a:r>
            <a:r>
              <a:rPr lang="en-GB" sz="2400" dirty="0" smtClean="0"/>
              <a:t> </a:t>
            </a:r>
            <a:r>
              <a:rPr lang="en-GB" sz="2400" dirty="0" err="1" smtClean="0"/>
              <a:t>shirikishi</a:t>
            </a:r>
            <a:r>
              <a:rPr lang="en-GB" sz="2400" dirty="0" smtClean="0"/>
              <a:t> </a:t>
            </a:r>
            <a:r>
              <a:rPr lang="en-GB" sz="2400" dirty="0" err="1" smtClean="0"/>
              <a:t>kwa</a:t>
            </a:r>
            <a:r>
              <a:rPr lang="en-GB" sz="2400" dirty="0" smtClean="0"/>
              <a:t> </a:t>
            </a:r>
            <a:r>
              <a:rPr lang="en-GB" sz="2400" dirty="0" err="1" smtClean="0"/>
              <a:t>shule</a:t>
            </a:r>
            <a:r>
              <a:rPr lang="en-GB" sz="2400" dirty="0" smtClean="0"/>
              <a:t> </a:t>
            </a:r>
            <a:r>
              <a:rPr lang="en-GB" sz="2400" dirty="0" err="1" smtClean="0"/>
              <a:t>zilizopo</a:t>
            </a:r>
            <a:r>
              <a:rPr lang="en-GB" sz="2400" dirty="0" smtClean="0"/>
              <a:t> </a:t>
            </a:r>
            <a:r>
              <a:rPr lang="en-GB" sz="2400" dirty="0" err="1" smtClean="0"/>
              <a:t>maeneo</a:t>
            </a:r>
            <a:r>
              <a:rPr lang="en-GB" sz="2400" dirty="0" smtClean="0"/>
              <a:t> </a:t>
            </a:r>
            <a:r>
              <a:rPr lang="en-GB" sz="2400" dirty="0" err="1" smtClean="0"/>
              <a:t>ya</a:t>
            </a:r>
            <a:r>
              <a:rPr lang="en-GB" sz="2400" dirty="0" smtClean="0"/>
              <a:t> </a:t>
            </a:r>
            <a:r>
              <a:rPr lang="en-GB" sz="2400" dirty="0" err="1" smtClean="0"/>
              <a:t>jirani</a:t>
            </a:r>
            <a:r>
              <a:rPr lang="en-GB" sz="2400" dirty="0" smtClean="0"/>
              <a:t> </a:t>
            </a:r>
            <a:r>
              <a:rPr lang="en-GB" sz="2400" dirty="0" err="1" smtClean="0"/>
              <a:t>kwa</a:t>
            </a:r>
            <a:r>
              <a:rPr lang="en-GB" sz="2400" dirty="0" smtClean="0"/>
              <a:t> </a:t>
            </a:r>
            <a:r>
              <a:rPr lang="en-GB" sz="2400" dirty="0" err="1" smtClean="0"/>
              <a:t>kuweka</a:t>
            </a:r>
            <a:r>
              <a:rPr lang="en-GB" sz="2400" dirty="0" smtClean="0"/>
              <a:t> </a:t>
            </a:r>
            <a:r>
              <a:rPr lang="en-GB" sz="2400" dirty="0" err="1" smtClean="0"/>
              <a:t>kambi</a:t>
            </a:r>
            <a:r>
              <a:rPr lang="en-GB" sz="2400" dirty="0" smtClean="0"/>
              <a:t> </a:t>
            </a:r>
            <a:r>
              <a:rPr lang="en-GB" sz="2400" dirty="0" err="1" smtClean="0"/>
              <a:t>na</a:t>
            </a:r>
            <a:r>
              <a:rPr lang="en-GB" sz="2400" dirty="0" smtClean="0"/>
              <a:t> </a:t>
            </a:r>
            <a:r>
              <a:rPr lang="en-GB" sz="2400" dirty="0" err="1" smtClean="0"/>
              <a:t>kufanya</a:t>
            </a:r>
            <a:r>
              <a:rPr lang="en-GB" sz="2400" dirty="0" smtClean="0"/>
              <a:t> </a:t>
            </a:r>
            <a:r>
              <a:rPr lang="en-GB" sz="2400" dirty="0" err="1" smtClean="0"/>
              <a:t>maandalizi</a:t>
            </a:r>
            <a:r>
              <a:rPr lang="en-GB" sz="2400" dirty="0" smtClean="0"/>
              <a:t> </a:t>
            </a:r>
            <a:r>
              <a:rPr lang="en-GB" sz="2400" dirty="0" err="1" smtClean="0"/>
              <a:t>ya</a:t>
            </a:r>
            <a:r>
              <a:rPr lang="en-GB" sz="2400" dirty="0" smtClean="0"/>
              <a:t> </a:t>
            </a:r>
            <a:r>
              <a:rPr lang="en-GB" sz="2400" dirty="0" err="1" smtClean="0"/>
              <a:t>pamoja</a:t>
            </a:r>
            <a:r>
              <a:rPr lang="en-GB" sz="2400" dirty="0" smtClean="0"/>
              <a:t>, </a:t>
            </a:r>
            <a:r>
              <a:rPr lang="en-GB" sz="2400" dirty="0" err="1" smtClean="0"/>
              <a:t>mbinu</a:t>
            </a:r>
            <a:r>
              <a:rPr lang="en-GB" sz="2400" dirty="0" smtClean="0"/>
              <a:t> </a:t>
            </a:r>
            <a:r>
              <a:rPr lang="en-GB" sz="2400" dirty="0" err="1" smtClean="0"/>
              <a:t>hii</a:t>
            </a:r>
            <a:r>
              <a:rPr lang="en-GB" sz="2400" dirty="0" smtClean="0"/>
              <a:t> </a:t>
            </a:r>
            <a:r>
              <a:rPr lang="en-GB" sz="2400" dirty="0" err="1" smtClean="0"/>
              <a:t>itahusu</a:t>
            </a:r>
            <a:r>
              <a:rPr lang="en-GB" sz="2400" dirty="0" smtClean="0"/>
              <a:t> </a:t>
            </a:r>
            <a:r>
              <a:rPr lang="en-GB" sz="2400" dirty="0" err="1" smtClean="0"/>
              <a:t>wanafunzi</a:t>
            </a:r>
            <a:r>
              <a:rPr lang="en-GB" sz="2400" dirty="0" smtClean="0"/>
              <a:t> </a:t>
            </a:r>
            <a:r>
              <a:rPr lang="en-GB" sz="2400" dirty="0" err="1" smtClean="0"/>
              <a:t>wa</a:t>
            </a:r>
            <a:r>
              <a:rPr lang="en-GB" sz="2400" dirty="0" smtClean="0"/>
              <a:t> </a:t>
            </a:r>
            <a:r>
              <a:rPr lang="en-GB" sz="2400" dirty="0" err="1" smtClean="0"/>
              <a:t>kidato</a:t>
            </a:r>
            <a:r>
              <a:rPr lang="en-GB" sz="2400" dirty="0" smtClean="0"/>
              <a:t> cha </a:t>
            </a:r>
            <a:r>
              <a:rPr lang="en-GB" sz="2400" dirty="0" err="1" smtClean="0"/>
              <a:t>nne</a:t>
            </a:r>
            <a:r>
              <a:rPr lang="en-GB" sz="2400" dirty="0" smtClean="0"/>
              <a:t> </a:t>
            </a:r>
            <a:r>
              <a:rPr lang="en-GB" sz="2400" dirty="0" err="1" smtClean="0"/>
              <a:t>kuhamia</a:t>
            </a:r>
            <a:r>
              <a:rPr lang="en-GB" sz="2400" dirty="0" smtClean="0"/>
              <a:t> </a:t>
            </a:r>
            <a:r>
              <a:rPr lang="en-GB" sz="2400" dirty="0" err="1" smtClean="0"/>
              <a:t>katika</a:t>
            </a:r>
            <a:r>
              <a:rPr lang="en-GB" sz="2400" dirty="0" smtClean="0"/>
              <a:t> </a:t>
            </a:r>
            <a:r>
              <a:rPr lang="en-GB" sz="2400" dirty="0" err="1" smtClean="0"/>
              <a:t>shule</a:t>
            </a:r>
            <a:r>
              <a:rPr lang="en-GB" sz="2400" dirty="0" smtClean="0"/>
              <a:t> </a:t>
            </a:r>
            <a:r>
              <a:rPr lang="en-GB" sz="2400" dirty="0" err="1" smtClean="0"/>
              <a:t>mojawapo</a:t>
            </a:r>
            <a:r>
              <a:rPr lang="en-GB" sz="2400" dirty="0" smtClean="0"/>
              <a:t> </a:t>
            </a:r>
            <a:r>
              <a:rPr lang="en-GB" sz="2400" dirty="0" err="1" smtClean="0"/>
              <a:t>kati</a:t>
            </a:r>
            <a:r>
              <a:rPr lang="en-GB" sz="2400" dirty="0" smtClean="0"/>
              <a:t> </a:t>
            </a:r>
            <a:r>
              <a:rPr lang="en-GB" sz="2400" dirty="0" err="1" smtClean="0"/>
              <a:t>ya</a:t>
            </a:r>
            <a:r>
              <a:rPr lang="en-GB" sz="2400" dirty="0" smtClean="0"/>
              <a:t> </a:t>
            </a:r>
            <a:r>
              <a:rPr lang="en-GB" sz="2400" dirty="0" err="1" smtClean="0"/>
              <a:t>shule</a:t>
            </a:r>
            <a:r>
              <a:rPr lang="en-GB" sz="2400" dirty="0" smtClean="0"/>
              <a:t> </a:t>
            </a:r>
            <a:r>
              <a:rPr lang="en-GB" sz="2400" dirty="0" err="1" smtClean="0"/>
              <a:t>zilizojirani</a:t>
            </a:r>
            <a:r>
              <a:rPr lang="en-GB" sz="2400" dirty="0" smtClean="0"/>
              <a:t> </a:t>
            </a:r>
            <a:r>
              <a:rPr lang="en-GB" sz="2400" dirty="0" err="1" smtClean="0"/>
              <a:t>na</a:t>
            </a:r>
            <a:r>
              <a:rPr lang="en-GB" sz="2400" dirty="0" smtClean="0"/>
              <a:t> </a:t>
            </a:r>
            <a:r>
              <a:rPr lang="en-GB" sz="2400" dirty="0" err="1" smtClean="0"/>
              <a:t>kuweka</a:t>
            </a:r>
            <a:r>
              <a:rPr lang="en-GB" sz="2400" dirty="0" smtClean="0"/>
              <a:t> </a:t>
            </a:r>
            <a:r>
              <a:rPr lang="en-GB" sz="2400" dirty="0" err="1" smtClean="0"/>
              <a:t>kambi</a:t>
            </a:r>
            <a:r>
              <a:rPr lang="en-GB" sz="2400" dirty="0" smtClean="0"/>
              <a:t> </a:t>
            </a:r>
            <a:r>
              <a:rPr lang="en-GB" sz="2400" dirty="0" err="1" smtClean="0"/>
              <a:t>ya</a:t>
            </a:r>
            <a:r>
              <a:rPr lang="en-GB" sz="2400" dirty="0" smtClean="0"/>
              <a:t> </a:t>
            </a:r>
            <a:r>
              <a:rPr lang="en-GB" sz="2400" dirty="0" err="1" smtClean="0"/>
              <a:t>pamoja</a:t>
            </a:r>
            <a:r>
              <a:rPr lang="en-GB" sz="2400" dirty="0" smtClean="0"/>
              <a:t> </a:t>
            </a:r>
            <a:r>
              <a:rPr lang="en-GB" sz="2400" dirty="0" err="1" smtClean="0"/>
              <a:t>ambapo</a:t>
            </a:r>
            <a:r>
              <a:rPr lang="en-GB" sz="2400" dirty="0" smtClean="0"/>
              <a:t> </a:t>
            </a:r>
            <a:r>
              <a:rPr lang="en-GB" sz="2400" dirty="0" err="1" smtClean="0"/>
              <a:t>kwa</a:t>
            </a:r>
            <a:r>
              <a:rPr lang="en-GB" sz="2400" dirty="0" smtClean="0"/>
              <a:t> </a:t>
            </a:r>
            <a:r>
              <a:rPr lang="en-GB" sz="2400" dirty="0" err="1" smtClean="0"/>
              <a:t>pamoja</a:t>
            </a:r>
            <a:r>
              <a:rPr lang="en-GB" sz="2400" dirty="0" smtClean="0"/>
              <a:t> </a:t>
            </a:r>
            <a:r>
              <a:rPr lang="en-GB" sz="2400" dirty="0" err="1" smtClean="0"/>
              <a:t>walimu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zote</a:t>
            </a:r>
            <a:r>
              <a:rPr lang="en-GB" sz="2400" dirty="0" smtClean="0"/>
              <a:t> </a:t>
            </a:r>
            <a:r>
              <a:rPr lang="en-GB" sz="2400" dirty="0" err="1" smtClean="0"/>
              <a:t>mbili</a:t>
            </a:r>
            <a:r>
              <a:rPr lang="en-GB" sz="2400" dirty="0" smtClean="0"/>
              <a:t> </a:t>
            </a:r>
            <a:r>
              <a:rPr lang="en-GB" sz="2400" dirty="0" err="1" smtClean="0"/>
              <a:t>zilizoungana</a:t>
            </a:r>
            <a:r>
              <a:rPr lang="en-GB" sz="2400" dirty="0" smtClean="0"/>
              <a:t> </a:t>
            </a:r>
            <a:r>
              <a:rPr lang="en-GB" sz="2400" dirty="0" err="1" smtClean="0"/>
              <a:t>watashirikiana</a:t>
            </a:r>
            <a:r>
              <a:rPr lang="en-GB" sz="2400" dirty="0" smtClean="0"/>
              <a:t> </a:t>
            </a:r>
            <a:r>
              <a:rPr lang="en-GB" sz="2400" dirty="0" err="1" smtClean="0"/>
              <a:t>kuwaanda</a:t>
            </a:r>
            <a:r>
              <a:rPr lang="en-GB" sz="2400" dirty="0" smtClean="0"/>
              <a:t> </a:t>
            </a:r>
            <a:r>
              <a:rPr lang="en-GB" sz="2400" dirty="0" err="1" smtClean="0"/>
              <a:t>wanafunzi</a:t>
            </a:r>
            <a:r>
              <a:rPr lang="en-GB" sz="2400" dirty="0" smtClean="0"/>
              <a:t> </a:t>
            </a:r>
            <a:r>
              <a:rPr lang="en-GB" sz="2400" dirty="0" err="1" smtClean="0"/>
              <a:t>wao</a:t>
            </a:r>
            <a:r>
              <a:rPr lang="en-GB" sz="2400" b="1" dirty="0" smtClean="0"/>
              <a:t>.</a:t>
            </a:r>
            <a:r>
              <a:rPr lang="en-US" sz="2400" dirty="0" smtClean="0"/>
              <a:t/>
            </a:r>
            <a:br>
              <a:rPr lang="en-US" sz="2400" dirty="0" smtClean="0"/>
            </a:br>
            <a:r>
              <a:rPr lang="en-GB" sz="2400" dirty="0" smtClean="0"/>
              <a:t>5.    </a:t>
            </a:r>
            <a:r>
              <a:rPr lang="en-GB" sz="2400" dirty="0" err="1" smtClean="0"/>
              <a:t>Kuhakikisha</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inatoa</a:t>
            </a:r>
            <a:r>
              <a:rPr lang="en-GB" sz="2400" dirty="0" smtClean="0"/>
              <a:t> </a:t>
            </a:r>
            <a:r>
              <a:rPr lang="en-GB" sz="2400" dirty="0" err="1" smtClean="0"/>
              <a:t>huduma</a:t>
            </a:r>
            <a:r>
              <a:rPr lang="en-GB" sz="2400" dirty="0" smtClean="0"/>
              <a:t> </a:t>
            </a:r>
            <a:r>
              <a:rPr lang="en-GB" sz="2400" dirty="0" err="1" smtClean="0"/>
              <a:t>ya</a:t>
            </a:r>
            <a:r>
              <a:rPr lang="en-GB" sz="2400" dirty="0" smtClean="0"/>
              <a:t> </a:t>
            </a:r>
            <a:r>
              <a:rPr lang="en-GB" sz="2400" dirty="0" err="1" smtClean="0"/>
              <a:t>chakula</a:t>
            </a:r>
            <a:r>
              <a:rPr lang="en-GB" sz="2400" dirty="0" smtClean="0"/>
              <a:t> </a:t>
            </a:r>
            <a:r>
              <a:rPr lang="en-GB" sz="2400" dirty="0" err="1" smtClean="0"/>
              <a:t>shuleni,wazazi</a:t>
            </a:r>
            <a:r>
              <a:rPr lang="en-GB" sz="2400" dirty="0" smtClean="0"/>
              <a:t> </a:t>
            </a:r>
            <a:r>
              <a:rPr lang="en-GB" sz="2400" dirty="0" err="1" smtClean="0"/>
              <a:t>wahamasishwe</a:t>
            </a:r>
            <a:r>
              <a:rPr lang="en-GB" sz="2400" dirty="0" smtClean="0"/>
              <a:t> </a:t>
            </a:r>
            <a:r>
              <a:rPr lang="en-GB" sz="2400" dirty="0" err="1" smtClean="0"/>
              <a:t>na</a:t>
            </a:r>
            <a:r>
              <a:rPr lang="en-GB" sz="2400" dirty="0" smtClean="0"/>
              <a:t> </a:t>
            </a:r>
            <a:r>
              <a:rPr lang="en-GB" sz="2400" dirty="0" err="1" smtClean="0"/>
              <a:t>wachangie</a:t>
            </a:r>
            <a:r>
              <a:rPr lang="en-GB" sz="2400" dirty="0" smtClean="0"/>
              <a:t> </a:t>
            </a:r>
            <a:r>
              <a:rPr lang="en-GB" sz="2400" dirty="0" err="1" smtClean="0"/>
              <a:t>huduma</a:t>
            </a:r>
            <a:r>
              <a:rPr lang="en-GB" sz="2400" dirty="0" smtClean="0"/>
              <a:t> </a:t>
            </a:r>
            <a:r>
              <a:rPr lang="en-GB" sz="2400" dirty="0" err="1" smtClean="0"/>
              <a:t>ya</a:t>
            </a:r>
            <a:r>
              <a:rPr lang="en-GB" sz="2400" dirty="0" smtClean="0"/>
              <a:t> </a:t>
            </a:r>
            <a:r>
              <a:rPr lang="en-GB" sz="2400" dirty="0" err="1" smtClean="0"/>
              <a:t>chakula</a:t>
            </a:r>
            <a:r>
              <a:rPr lang="en-GB" sz="2400" dirty="0" smtClean="0"/>
              <a:t> </a:t>
            </a:r>
            <a:r>
              <a:rPr lang="en-GB" sz="2400" dirty="0" err="1" smtClean="0"/>
              <a:t>kwa</a:t>
            </a:r>
            <a:r>
              <a:rPr lang="en-GB" sz="2400" dirty="0" smtClean="0"/>
              <a:t> </a:t>
            </a:r>
            <a:r>
              <a:rPr lang="en-GB" sz="2400" dirty="0" err="1" smtClean="0"/>
              <a:t>watoto</a:t>
            </a:r>
            <a:r>
              <a:rPr lang="en-GB" sz="2400" dirty="0" smtClean="0"/>
              <a:t> </a:t>
            </a:r>
            <a:r>
              <a:rPr lang="en-GB" sz="2400" dirty="0" err="1" smtClean="0"/>
              <a:t>wao</a:t>
            </a:r>
            <a:r>
              <a:rPr lang="en-GB" sz="2400" dirty="0" smtClean="0"/>
              <a:t> </a:t>
            </a:r>
            <a:r>
              <a:rPr lang="en-GB" sz="2400" dirty="0" err="1" smtClean="0"/>
              <a:t>shuleni,muda</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mwisho</a:t>
            </a:r>
            <a:r>
              <a:rPr lang="en-GB" sz="2400" dirty="0" smtClean="0"/>
              <a:t> </a:t>
            </a:r>
            <a:r>
              <a:rPr lang="en-GB" sz="2400" dirty="0" err="1" smtClean="0"/>
              <a:t>kuanza</a:t>
            </a:r>
            <a:r>
              <a:rPr lang="en-GB" sz="2400" dirty="0" smtClean="0"/>
              <a:t> </a:t>
            </a:r>
            <a:r>
              <a:rPr lang="en-GB" sz="2400" dirty="0" err="1" smtClean="0"/>
              <a:t>kutoa</a:t>
            </a:r>
            <a:r>
              <a:rPr lang="en-GB" sz="2400" dirty="0" smtClean="0"/>
              <a:t> </a:t>
            </a:r>
            <a:r>
              <a:rPr lang="en-GB" sz="2400" dirty="0" err="1" smtClean="0"/>
              <a:t>huduma</a:t>
            </a:r>
            <a:r>
              <a:rPr lang="en-GB" sz="2400" dirty="0" smtClean="0"/>
              <a:t> </a:t>
            </a:r>
            <a:r>
              <a:rPr lang="en-GB" sz="2400" dirty="0" err="1" smtClean="0"/>
              <a:t>hiyo</a:t>
            </a:r>
            <a:r>
              <a:rPr lang="en-GB" sz="2400" dirty="0" smtClean="0"/>
              <a:t> </a:t>
            </a:r>
            <a:r>
              <a:rPr lang="en-GB" sz="2400" dirty="0" err="1" smtClean="0"/>
              <a:t>ni</a:t>
            </a:r>
            <a:r>
              <a:rPr lang="en-GB" sz="2400" dirty="0" smtClean="0"/>
              <a:t> </a:t>
            </a:r>
            <a:r>
              <a:rPr lang="en-GB" sz="2400" dirty="0" err="1" smtClean="0"/>
              <a:t>tarehe</a:t>
            </a:r>
            <a:r>
              <a:rPr lang="en-GB" sz="2400" dirty="0" smtClean="0"/>
              <a:t> 30 February.</a:t>
            </a:r>
            <a:r>
              <a:rPr lang="en-US" sz="2400" dirty="0" smtClean="0"/>
              <a:t/>
            </a:r>
            <a:br>
              <a:rPr lang="en-US" sz="2400" dirty="0" smtClean="0"/>
            </a:b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GB" sz="2400" dirty="0" smtClean="0"/>
              <a:t>6.     </a:t>
            </a:r>
            <a:r>
              <a:rPr lang="en-GB" sz="2400" dirty="0" err="1" smtClean="0"/>
              <a:t>Kila</a:t>
            </a:r>
            <a:r>
              <a:rPr lang="en-GB" sz="2400" dirty="0" smtClean="0"/>
              <a:t> </a:t>
            </a:r>
            <a:r>
              <a:rPr lang="en-GB" sz="2400" dirty="0" err="1" smtClean="0"/>
              <a:t>shule</a:t>
            </a:r>
            <a:r>
              <a:rPr lang="en-GB" sz="2400" dirty="0" smtClean="0"/>
              <a:t> </a:t>
            </a:r>
            <a:r>
              <a:rPr lang="en-GB" sz="2400" dirty="0" err="1" smtClean="0"/>
              <a:t>iwasilishe</a:t>
            </a:r>
            <a:r>
              <a:rPr lang="en-GB" sz="2400" dirty="0" smtClean="0"/>
              <a:t> </a:t>
            </a:r>
            <a:r>
              <a:rPr lang="en-GB" sz="2400" dirty="0" err="1" smtClean="0"/>
              <a:t>mpango</a:t>
            </a:r>
            <a:r>
              <a:rPr lang="en-GB" sz="2400" dirty="0" smtClean="0"/>
              <a:t> </a:t>
            </a:r>
            <a:r>
              <a:rPr lang="en-GB" sz="2400" dirty="0" err="1" smtClean="0"/>
              <a:t>kazi</a:t>
            </a:r>
            <a:r>
              <a:rPr lang="en-GB" sz="2400" dirty="0" smtClean="0"/>
              <a:t> wake </a:t>
            </a:r>
            <a:r>
              <a:rPr lang="en-GB" sz="2400" dirty="0" err="1" smtClean="0"/>
              <a:t>wa</a:t>
            </a:r>
            <a:r>
              <a:rPr lang="en-GB" sz="2400" dirty="0" smtClean="0"/>
              <a:t> </a:t>
            </a:r>
            <a:r>
              <a:rPr lang="en-GB" sz="2400" dirty="0" err="1" smtClean="0"/>
              <a:t>mwaka</a:t>
            </a:r>
            <a:r>
              <a:rPr lang="en-GB" sz="2400" dirty="0" smtClean="0"/>
              <a:t> </a:t>
            </a:r>
            <a:r>
              <a:rPr lang="en-GB" sz="2400" dirty="0" err="1" smtClean="0"/>
              <a:t>huu,ikiambatanishwa</a:t>
            </a:r>
            <a:r>
              <a:rPr lang="en-GB" sz="2400" dirty="0" smtClean="0"/>
              <a:t> </a:t>
            </a:r>
            <a:r>
              <a:rPr lang="en-GB" sz="2400" dirty="0" err="1" smtClean="0"/>
              <a:t>na</a:t>
            </a:r>
            <a:r>
              <a:rPr lang="en-GB" sz="2400" dirty="0" smtClean="0"/>
              <a:t> </a:t>
            </a:r>
            <a:r>
              <a:rPr lang="en-GB" sz="2400" dirty="0" err="1" smtClean="0"/>
              <a:t>kalenda</a:t>
            </a:r>
            <a:r>
              <a:rPr lang="en-GB" sz="2400" dirty="0" smtClean="0"/>
              <a:t> </a:t>
            </a:r>
            <a:r>
              <a:rPr lang="en-GB" sz="2400" dirty="0" err="1" smtClean="0"/>
              <a:t>ya</a:t>
            </a:r>
            <a:r>
              <a:rPr lang="en-GB" sz="2400" dirty="0" smtClean="0"/>
              <a:t> </a:t>
            </a:r>
            <a:r>
              <a:rPr lang="en-GB" sz="2400" dirty="0" err="1" smtClean="0"/>
              <a:t>shule</a:t>
            </a:r>
            <a:r>
              <a:rPr lang="en-GB" sz="2400" dirty="0" smtClean="0"/>
              <a:t> </a:t>
            </a:r>
            <a:r>
              <a:rPr lang="en-GB" sz="2400" dirty="0" err="1" smtClean="0"/>
              <a:t>na</a:t>
            </a:r>
            <a:r>
              <a:rPr lang="en-GB" sz="2400" dirty="0" smtClean="0"/>
              <a:t> </a:t>
            </a:r>
            <a:r>
              <a:rPr lang="en-GB" sz="2400" dirty="0" err="1" smtClean="0"/>
              <a:t>ionesha</a:t>
            </a:r>
            <a:r>
              <a:rPr lang="en-GB" sz="2400" dirty="0" smtClean="0"/>
              <a:t> </a:t>
            </a:r>
            <a:r>
              <a:rPr lang="en-GB" sz="2400" dirty="0" err="1" smtClean="0"/>
              <a:t>jinsi</a:t>
            </a:r>
            <a:r>
              <a:rPr lang="en-GB" sz="2400" dirty="0" smtClean="0"/>
              <a:t> </a:t>
            </a:r>
            <a:r>
              <a:rPr lang="en-GB" sz="2400" dirty="0" err="1" smtClean="0"/>
              <a:t>shule</a:t>
            </a:r>
            <a:r>
              <a:rPr lang="en-GB" sz="2400" dirty="0" smtClean="0"/>
              <a:t> </a:t>
            </a:r>
            <a:r>
              <a:rPr lang="en-GB" sz="2400" dirty="0" err="1" smtClean="0"/>
              <a:t>ilivyojipanga</a:t>
            </a:r>
            <a:r>
              <a:rPr lang="en-GB" sz="2400" dirty="0" smtClean="0"/>
              <a:t> </a:t>
            </a:r>
            <a:r>
              <a:rPr lang="en-GB" sz="2400" dirty="0" err="1" smtClean="0"/>
              <a:t>kufikia</a:t>
            </a:r>
            <a:r>
              <a:rPr lang="en-GB" sz="2400" dirty="0" smtClean="0"/>
              <a:t> </a:t>
            </a:r>
            <a:r>
              <a:rPr lang="en-GB" sz="2400" dirty="0" err="1" smtClean="0"/>
              <a:t>malengo</a:t>
            </a:r>
            <a:r>
              <a:rPr lang="en-GB" sz="2400" dirty="0" smtClean="0"/>
              <a:t> </a:t>
            </a:r>
            <a:r>
              <a:rPr lang="en-GB" sz="2400" dirty="0" err="1" smtClean="0"/>
              <a:t>yake</a:t>
            </a:r>
            <a:r>
              <a:rPr lang="en-GB" sz="2400" dirty="0" smtClean="0"/>
              <a:t> ,</a:t>
            </a:r>
            <a:r>
              <a:rPr lang="en-GB" sz="2400" dirty="0" err="1" smtClean="0"/>
              <a:t>mpango</a:t>
            </a:r>
            <a:r>
              <a:rPr lang="en-GB" sz="2400" dirty="0" smtClean="0"/>
              <a:t> </a:t>
            </a:r>
            <a:r>
              <a:rPr lang="en-GB" sz="2400" dirty="0" err="1" smtClean="0"/>
              <a:t>kazi</a:t>
            </a:r>
            <a:r>
              <a:rPr lang="en-GB" sz="2400" dirty="0" smtClean="0"/>
              <a:t> </a:t>
            </a:r>
            <a:r>
              <a:rPr lang="en-GB" sz="2400" dirty="0" err="1" smtClean="0"/>
              <a:t>wa</a:t>
            </a:r>
            <a:r>
              <a:rPr lang="en-GB" sz="2400" dirty="0" smtClean="0"/>
              <a:t> </a:t>
            </a:r>
            <a:r>
              <a:rPr lang="en-GB" sz="2400" dirty="0" err="1" smtClean="0"/>
              <a:t>kila</a:t>
            </a:r>
            <a:r>
              <a:rPr lang="en-GB" sz="2400" dirty="0" smtClean="0"/>
              <a:t> </a:t>
            </a:r>
            <a:r>
              <a:rPr lang="en-GB" sz="2400" dirty="0" err="1" smtClean="0"/>
              <a:t>shule</a:t>
            </a:r>
            <a:r>
              <a:rPr lang="en-GB" sz="2400" dirty="0" smtClean="0"/>
              <a:t> </a:t>
            </a:r>
            <a:r>
              <a:rPr lang="en-GB" sz="2400" dirty="0" err="1" smtClean="0"/>
              <a:t>utapimwa</a:t>
            </a:r>
            <a:r>
              <a:rPr lang="en-GB" sz="2400" dirty="0" smtClean="0"/>
              <a:t> </a:t>
            </a:r>
            <a:r>
              <a:rPr lang="en-GB" sz="2400" dirty="0" err="1" smtClean="0"/>
              <a:t>kwa</a:t>
            </a:r>
            <a:r>
              <a:rPr lang="en-GB" sz="2400" dirty="0" smtClean="0"/>
              <a:t> </a:t>
            </a:r>
            <a:r>
              <a:rPr lang="en-GB" sz="2400" dirty="0" err="1" smtClean="0"/>
              <a:t>matokeo</a:t>
            </a:r>
            <a:r>
              <a:rPr lang="en-GB" sz="2400" dirty="0" smtClean="0"/>
              <a:t> </a:t>
            </a:r>
            <a:r>
              <a:rPr lang="en-GB" sz="2400" dirty="0" err="1" smtClean="0"/>
              <a:t>yake</a:t>
            </a:r>
            <a:r>
              <a:rPr lang="en-GB" sz="2400" dirty="0" smtClean="0"/>
              <a:t> </a:t>
            </a:r>
            <a:r>
              <a:rPr lang="en-GB" sz="2400" dirty="0" err="1" smtClean="0"/>
              <a:t>mwisho</a:t>
            </a:r>
            <a:r>
              <a:rPr lang="en-GB" sz="2400" dirty="0" smtClean="0"/>
              <a:t> </a:t>
            </a:r>
            <a:r>
              <a:rPr lang="en-GB" sz="2400" dirty="0" err="1" smtClean="0"/>
              <a:t>wa</a:t>
            </a:r>
            <a:r>
              <a:rPr lang="en-GB" sz="2400" dirty="0" smtClean="0"/>
              <a:t> </a:t>
            </a:r>
            <a:r>
              <a:rPr lang="en-GB" sz="2400" dirty="0" err="1" smtClean="0"/>
              <a:t>mwaka</a:t>
            </a:r>
            <a:r>
              <a:rPr lang="en-GB" sz="2400" dirty="0" smtClean="0"/>
              <a:t> </a:t>
            </a:r>
            <a:r>
              <a:rPr lang="en-GB" sz="2400" dirty="0" err="1" smtClean="0"/>
              <a:t>ambapo</a:t>
            </a:r>
            <a:r>
              <a:rPr lang="en-GB" sz="2400" dirty="0" smtClean="0"/>
              <a:t> </a:t>
            </a:r>
            <a:r>
              <a:rPr lang="en-GB" sz="2400" dirty="0" err="1" smtClean="0"/>
              <a:t>hatua</a:t>
            </a:r>
            <a:r>
              <a:rPr lang="en-GB" sz="2400" dirty="0" smtClean="0"/>
              <a:t> </a:t>
            </a:r>
            <a:r>
              <a:rPr lang="en-GB" sz="2400" dirty="0" err="1" smtClean="0"/>
              <a:t>za</a:t>
            </a:r>
            <a:r>
              <a:rPr lang="en-GB" sz="2400" dirty="0" smtClean="0"/>
              <a:t> </a:t>
            </a:r>
            <a:r>
              <a:rPr lang="en-GB" sz="2400" dirty="0" err="1" smtClean="0"/>
              <a:t>wazi</a:t>
            </a:r>
            <a:r>
              <a:rPr lang="en-GB" sz="2400" dirty="0" smtClean="0"/>
              <a:t> </a:t>
            </a:r>
            <a:r>
              <a:rPr lang="en-GB" sz="2400" dirty="0" err="1" smtClean="0"/>
              <a:t>kabisa</a:t>
            </a:r>
            <a:r>
              <a:rPr lang="en-GB" sz="2400" dirty="0" smtClean="0"/>
              <a:t> </a:t>
            </a:r>
            <a:r>
              <a:rPr lang="en-GB" sz="2400" dirty="0" err="1" smtClean="0"/>
              <a:t>zitachukuliwa</a:t>
            </a:r>
            <a:r>
              <a:rPr lang="en-GB" sz="2400" dirty="0" smtClean="0"/>
              <a:t> </a:t>
            </a:r>
            <a:r>
              <a:rPr lang="en-GB" sz="2400" dirty="0" err="1" smtClean="0"/>
              <a:t>kwa</a:t>
            </a:r>
            <a:r>
              <a:rPr lang="en-GB" sz="2400" dirty="0" smtClean="0"/>
              <a:t> </a:t>
            </a:r>
            <a:r>
              <a:rPr lang="en-GB" sz="2400" dirty="0" err="1" smtClean="0"/>
              <a:t>walioandaa</a:t>
            </a:r>
            <a:r>
              <a:rPr lang="en-GB" sz="2400" dirty="0" smtClean="0"/>
              <a:t> </a:t>
            </a:r>
            <a:r>
              <a:rPr lang="en-GB" sz="2400" dirty="0" err="1" smtClean="0"/>
              <a:t>bila</a:t>
            </a:r>
            <a:r>
              <a:rPr lang="en-GB" sz="2400" dirty="0" smtClean="0"/>
              <a:t> </a:t>
            </a:r>
            <a:r>
              <a:rPr lang="en-GB" sz="2400" dirty="0" err="1" smtClean="0"/>
              <a:t>kutekeleza</a:t>
            </a:r>
            <a:r>
              <a:rPr lang="en-GB" sz="2400" dirty="0" smtClean="0"/>
              <a:t>.</a:t>
            </a:r>
            <a:r>
              <a:rPr lang="en-US" sz="2400" dirty="0" smtClean="0"/>
              <a:t/>
            </a:r>
            <a:br>
              <a:rPr lang="en-US" sz="2400" dirty="0" smtClean="0"/>
            </a:br>
            <a:r>
              <a:rPr lang="en-GB" sz="2400" dirty="0" smtClean="0"/>
              <a:t>7.    </a:t>
            </a:r>
            <a:r>
              <a:rPr lang="en-GB" sz="2400" dirty="0" err="1" smtClean="0"/>
              <a:t>Kila</a:t>
            </a:r>
            <a:r>
              <a:rPr lang="en-GB" sz="2400" dirty="0" smtClean="0"/>
              <a:t> </a:t>
            </a:r>
            <a:r>
              <a:rPr lang="en-GB" sz="2400" dirty="0" err="1" smtClean="0"/>
              <a:t>Ofisa</a:t>
            </a:r>
            <a:r>
              <a:rPr lang="en-GB" sz="2400" dirty="0" smtClean="0"/>
              <a:t> </a:t>
            </a:r>
            <a:r>
              <a:rPr lang="en-GB" sz="2400" dirty="0" err="1" smtClean="0"/>
              <a:t>katika</a:t>
            </a:r>
            <a:r>
              <a:rPr lang="en-GB" sz="2400" dirty="0" smtClean="0"/>
              <a:t> </a:t>
            </a:r>
            <a:r>
              <a:rPr lang="en-GB" sz="2400" dirty="0" err="1" smtClean="0"/>
              <a:t>Idara</a:t>
            </a:r>
            <a:r>
              <a:rPr lang="en-GB" sz="2400" dirty="0" smtClean="0"/>
              <a:t> </a:t>
            </a:r>
            <a:r>
              <a:rPr lang="en-GB" sz="2400" dirty="0" err="1" smtClean="0"/>
              <a:t>atapewa</a:t>
            </a:r>
            <a:r>
              <a:rPr lang="en-GB" sz="2400" dirty="0" smtClean="0"/>
              <a:t> </a:t>
            </a:r>
            <a:r>
              <a:rPr lang="en-GB" sz="2400" dirty="0" err="1" smtClean="0"/>
              <a:t>Uratibu</a:t>
            </a:r>
            <a:r>
              <a:rPr lang="en-GB" sz="2400" dirty="0" smtClean="0"/>
              <a:t> </a:t>
            </a:r>
            <a:r>
              <a:rPr lang="en-GB" sz="2400" dirty="0" err="1" smtClean="0"/>
              <a:t>wa</a:t>
            </a:r>
            <a:r>
              <a:rPr lang="en-GB" sz="2400" dirty="0" smtClean="0"/>
              <a:t> </a:t>
            </a:r>
            <a:r>
              <a:rPr lang="en-GB" sz="2400" dirty="0" err="1" smtClean="0"/>
              <a:t>Tarafa</a:t>
            </a:r>
            <a:r>
              <a:rPr lang="en-GB" sz="2400" dirty="0" smtClean="0"/>
              <a:t> </a:t>
            </a:r>
            <a:r>
              <a:rPr lang="en-GB" sz="2400" dirty="0" err="1" smtClean="0"/>
              <a:t>ya</a:t>
            </a:r>
            <a:r>
              <a:rPr lang="en-GB" sz="2400" dirty="0" smtClean="0"/>
              <a:t> </a:t>
            </a:r>
            <a:r>
              <a:rPr lang="en-GB" sz="2400" dirty="0" err="1" smtClean="0"/>
              <a:t>Kielimu</a:t>
            </a:r>
            <a:r>
              <a:rPr lang="en-GB" sz="2400" dirty="0" smtClean="0"/>
              <a:t> </a:t>
            </a:r>
            <a:r>
              <a:rPr lang="en-GB" sz="2400" dirty="0" err="1" smtClean="0"/>
              <a:t>kwa</a:t>
            </a:r>
            <a:r>
              <a:rPr lang="en-GB" sz="2400" dirty="0" smtClean="0"/>
              <a:t> </a:t>
            </a:r>
            <a:r>
              <a:rPr lang="en-GB" sz="2400" dirty="0" err="1" smtClean="0"/>
              <a:t>maana</a:t>
            </a:r>
            <a:r>
              <a:rPr lang="en-GB" sz="2400" dirty="0" smtClean="0"/>
              <a:t> </a:t>
            </a:r>
            <a:r>
              <a:rPr lang="en-GB" sz="2400" dirty="0" err="1" smtClean="0"/>
              <a:t>ya</a:t>
            </a:r>
            <a:r>
              <a:rPr lang="en-GB" sz="2400" dirty="0" smtClean="0"/>
              <a:t> </a:t>
            </a:r>
            <a:r>
              <a:rPr lang="en-GB" sz="2400" dirty="0" err="1" smtClean="0"/>
              <a:t>kusimamia</a:t>
            </a:r>
            <a:r>
              <a:rPr lang="en-GB" sz="2400" dirty="0" smtClean="0"/>
              <a:t> </a:t>
            </a:r>
            <a:r>
              <a:rPr lang="en-GB" sz="2400" dirty="0" err="1" smtClean="0"/>
              <a:t>na</a:t>
            </a:r>
            <a:r>
              <a:rPr lang="en-GB" sz="2400" dirty="0" smtClean="0"/>
              <a:t> </a:t>
            </a:r>
            <a:r>
              <a:rPr lang="en-GB" sz="2400" dirty="0" err="1" smtClean="0"/>
              <a:t>kuratibu</a:t>
            </a:r>
            <a:r>
              <a:rPr lang="en-GB" sz="2400" dirty="0" smtClean="0"/>
              <a:t> </a:t>
            </a:r>
            <a:r>
              <a:rPr lang="en-GB" sz="2400" dirty="0" err="1" smtClean="0"/>
              <a:t>maendeleo</a:t>
            </a:r>
            <a:r>
              <a:rPr lang="en-GB" sz="2400" dirty="0" smtClean="0"/>
              <a:t> </a:t>
            </a:r>
            <a:r>
              <a:rPr lang="en-GB" sz="2400" dirty="0" err="1" smtClean="0"/>
              <a:t>ya</a:t>
            </a:r>
            <a:r>
              <a:rPr lang="en-GB" sz="2400" dirty="0" smtClean="0"/>
              <a:t> </a:t>
            </a:r>
            <a:r>
              <a:rPr lang="en-GB" sz="2400" dirty="0" err="1" smtClean="0"/>
              <a:t>jumla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katika</a:t>
            </a:r>
            <a:r>
              <a:rPr lang="en-GB" sz="2400" dirty="0" smtClean="0"/>
              <a:t> </a:t>
            </a:r>
            <a:r>
              <a:rPr lang="en-GB" sz="2400" dirty="0" err="1" smtClean="0"/>
              <a:t>Tarafa</a:t>
            </a:r>
            <a:r>
              <a:rPr lang="en-GB" sz="2400" dirty="0" smtClean="0"/>
              <a:t> </a:t>
            </a:r>
            <a:r>
              <a:rPr lang="en-GB" sz="2400" dirty="0" err="1" smtClean="0"/>
              <a:t>yake,utekelezaji</a:t>
            </a:r>
            <a:r>
              <a:rPr lang="en-GB" sz="2400" dirty="0" smtClean="0"/>
              <a:t> </a:t>
            </a:r>
            <a:r>
              <a:rPr lang="en-GB" sz="2400" dirty="0" err="1" smtClean="0"/>
              <a:t>wa</a:t>
            </a:r>
            <a:r>
              <a:rPr lang="en-GB" sz="2400" dirty="0" smtClean="0"/>
              <a:t> </a:t>
            </a:r>
            <a:r>
              <a:rPr lang="en-GB" sz="2400" dirty="0" err="1" smtClean="0"/>
              <a:t>mpango</a:t>
            </a:r>
            <a:r>
              <a:rPr lang="en-GB" sz="2400" dirty="0" smtClean="0"/>
              <a:t> </a:t>
            </a:r>
            <a:r>
              <a:rPr lang="en-GB" sz="2400" dirty="0" err="1" smtClean="0"/>
              <a:t>kazi</a:t>
            </a:r>
            <a:r>
              <a:rPr lang="en-GB" sz="2400" dirty="0" smtClean="0"/>
              <a:t> </a:t>
            </a:r>
            <a:r>
              <a:rPr lang="en-GB" sz="2400" dirty="0" err="1" smtClean="0"/>
              <a:t>utatolewa</a:t>
            </a:r>
            <a:r>
              <a:rPr lang="en-GB" sz="2400" dirty="0" smtClean="0"/>
              <a:t> </a:t>
            </a:r>
            <a:r>
              <a:rPr lang="en-GB" sz="2400" dirty="0" err="1" smtClean="0"/>
              <a:t>ripoti</a:t>
            </a:r>
            <a:r>
              <a:rPr lang="en-GB" sz="2400" dirty="0" smtClean="0"/>
              <a:t> </a:t>
            </a:r>
            <a:r>
              <a:rPr lang="en-GB" sz="2400" dirty="0" err="1" smtClean="0"/>
              <a:t>kila</a:t>
            </a:r>
            <a:r>
              <a:rPr lang="en-GB" sz="2400" dirty="0" smtClean="0"/>
              <a:t> </a:t>
            </a:r>
            <a:r>
              <a:rPr lang="en-GB" sz="2400" dirty="0" err="1" smtClean="0"/>
              <a:t>baada</a:t>
            </a:r>
            <a:r>
              <a:rPr lang="en-GB" sz="2400" dirty="0" smtClean="0"/>
              <a:t> </a:t>
            </a:r>
            <a:r>
              <a:rPr lang="en-GB" sz="2400" dirty="0" err="1" smtClean="0"/>
              <a:t>ya</a:t>
            </a:r>
            <a:r>
              <a:rPr lang="en-GB" sz="2400" dirty="0" smtClean="0"/>
              <a:t> </a:t>
            </a:r>
            <a:r>
              <a:rPr lang="en-GB" sz="2400" dirty="0" err="1" smtClean="0"/>
              <a:t>miezi</a:t>
            </a:r>
            <a:r>
              <a:rPr lang="en-GB" sz="2400" dirty="0" smtClean="0"/>
              <a:t> </a:t>
            </a:r>
            <a:r>
              <a:rPr lang="en-GB" sz="2400" dirty="0" err="1" smtClean="0"/>
              <a:t>mitatu</a:t>
            </a:r>
            <a:r>
              <a:rPr lang="en-GB" sz="2400" dirty="0" smtClean="0"/>
              <a:t>.</a:t>
            </a:r>
            <a:r>
              <a:rPr lang="en-US" sz="2400" dirty="0" smtClean="0"/>
              <a:t/>
            </a:r>
            <a:br>
              <a:rPr lang="en-US" sz="2400" dirty="0" smtClean="0"/>
            </a:br>
            <a:r>
              <a:rPr lang="en-GB" sz="2400" dirty="0" smtClean="0"/>
              <a:t>8.    </a:t>
            </a:r>
            <a:r>
              <a:rPr lang="en-GB" sz="2400" dirty="0" err="1" smtClean="0"/>
              <a:t>Mada</a:t>
            </a:r>
            <a:r>
              <a:rPr lang="en-GB" sz="2400" dirty="0" smtClean="0"/>
              <a:t> </a:t>
            </a:r>
            <a:r>
              <a:rPr lang="en-GB" sz="2400" dirty="0" err="1" smtClean="0"/>
              <a:t>zote</a:t>
            </a:r>
            <a:r>
              <a:rPr lang="en-GB" sz="2400" dirty="0" smtClean="0"/>
              <a:t> </a:t>
            </a:r>
            <a:r>
              <a:rPr lang="en-GB" sz="2400" dirty="0" err="1" smtClean="0"/>
              <a:t>za</a:t>
            </a:r>
            <a:r>
              <a:rPr lang="en-GB" sz="2400" dirty="0" smtClean="0"/>
              <a:t> </a:t>
            </a:r>
            <a:r>
              <a:rPr lang="en-GB" sz="2400" dirty="0" err="1" smtClean="0"/>
              <a:t>masomo</a:t>
            </a:r>
            <a:r>
              <a:rPr lang="en-GB" sz="2400" dirty="0" smtClean="0"/>
              <a:t> </a:t>
            </a:r>
            <a:r>
              <a:rPr lang="en-GB" sz="2400" dirty="0" err="1" smtClean="0"/>
              <a:t>kwa</a:t>
            </a:r>
            <a:r>
              <a:rPr lang="en-GB" sz="2400" dirty="0" smtClean="0"/>
              <a:t> </a:t>
            </a:r>
            <a:r>
              <a:rPr lang="en-GB" sz="2400" dirty="0" err="1" smtClean="0"/>
              <a:t>vidato</a:t>
            </a:r>
            <a:r>
              <a:rPr lang="en-GB" sz="2400" dirty="0" smtClean="0"/>
              <a:t> </a:t>
            </a:r>
            <a:r>
              <a:rPr lang="en-GB" sz="2400" dirty="0" err="1" smtClean="0"/>
              <a:t>vya</a:t>
            </a:r>
            <a:r>
              <a:rPr lang="en-GB" sz="2400" dirty="0" smtClean="0"/>
              <a:t> </a:t>
            </a:r>
            <a:r>
              <a:rPr lang="en-GB" sz="2400" dirty="0" err="1" smtClean="0"/>
              <a:t>mitihani</a:t>
            </a:r>
            <a:r>
              <a:rPr lang="en-GB" sz="2400" dirty="0" smtClean="0"/>
              <a:t> </a:t>
            </a:r>
            <a:r>
              <a:rPr lang="en-GB" sz="2400" dirty="0" err="1" smtClean="0"/>
              <a:t>kukamilishwa</a:t>
            </a:r>
            <a:r>
              <a:rPr lang="en-GB" sz="2400" dirty="0" smtClean="0"/>
              <a:t> </a:t>
            </a:r>
            <a:r>
              <a:rPr lang="en-GB" sz="2400" dirty="0" err="1" smtClean="0"/>
              <a:t>mapema</a:t>
            </a:r>
            <a:r>
              <a:rPr lang="en-GB" sz="2400" dirty="0" smtClean="0"/>
              <a:t> </a:t>
            </a:r>
            <a:r>
              <a:rPr lang="en-GB" sz="2400" dirty="0" err="1" smtClean="0"/>
              <a:t>Septemba,na</a:t>
            </a:r>
            <a:r>
              <a:rPr lang="en-GB" sz="2400" dirty="0" smtClean="0"/>
              <a:t> </a:t>
            </a:r>
            <a:r>
              <a:rPr lang="en-GB" sz="2400" dirty="0" err="1" smtClean="0"/>
              <a:t>kuanza</a:t>
            </a:r>
            <a:r>
              <a:rPr lang="en-GB" sz="2400" dirty="0" smtClean="0"/>
              <a:t> </a:t>
            </a:r>
            <a:r>
              <a:rPr lang="en-GB" sz="2400" dirty="0" err="1" smtClean="0"/>
              <a:t>kufanya</a:t>
            </a:r>
            <a:r>
              <a:rPr lang="en-GB" sz="2400" dirty="0" smtClean="0"/>
              <a:t> </a:t>
            </a:r>
            <a:r>
              <a:rPr lang="en-GB" sz="2400" dirty="0" err="1" smtClean="0"/>
              <a:t>mazoezi</a:t>
            </a:r>
            <a:r>
              <a:rPr lang="en-GB" sz="2400" dirty="0" smtClean="0"/>
              <a:t> </a:t>
            </a:r>
            <a:r>
              <a:rPr lang="en-GB" sz="2400" dirty="0" err="1" smtClean="0"/>
              <a:t>mengi</a:t>
            </a:r>
            <a:r>
              <a:rPr lang="en-GB" sz="2400" dirty="0" smtClean="0"/>
              <a:t> </a:t>
            </a:r>
            <a:r>
              <a:rPr lang="en-GB" sz="2400" dirty="0" err="1" smtClean="0"/>
              <a:t>ya</a:t>
            </a:r>
            <a:r>
              <a:rPr lang="en-GB" sz="2400" dirty="0" smtClean="0"/>
              <a:t> </a:t>
            </a:r>
            <a:r>
              <a:rPr lang="en-GB" sz="2400" dirty="0" err="1" smtClean="0"/>
              <a:t>kujiandaa</a:t>
            </a:r>
            <a:r>
              <a:rPr lang="en-GB" sz="2400" dirty="0" smtClean="0"/>
              <a:t>.</a:t>
            </a:r>
            <a:r>
              <a:rPr lang="en-US" sz="2400" dirty="0" smtClean="0"/>
              <a:t/>
            </a:r>
            <a:br>
              <a:rPr lang="en-US" sz="2400" dirty="0" smtClean="0"/>
            </a:b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US" sz="2400" dirty="0" smtClean="0"/>
              <a:t/>
            </a:r>
            <a:br>
              <a:rPr lang="en-US" sz="2400" dirty="0" smtClean="0"/>
            </a:br>
            <a:r>
              <a:rPr lang="en-GB" sz="2400" dirty="0" err="1" smtClean="0"/>
              <a:t>wowote</a:t>
            </a:r>
            <a:r>
              <a:rPr lang="en-GB" sz="2400" dirty="0" smtClean="0"/>
              <a:t>.</a:t>
            </a:r>
            <a:r>
              <a:rPr lang="en-US" sz="2400" dirty="0" smtClean="0"/>
              <a:t/>
            </a:r>
            <a:br>
              <a:rPr lang="en-US" sz="2400" dirty="0" smtClean="0"/>
            </a:br>
            <a:endParaRPr lang="en-US" sz="2400" dirty="0"/>
          </a:p>
        </p:txBody>
      </p:sp>
      <p:sp>
        <p:nvSpPr>
          <p:cNvPr id="4" name="Rectangle 3"/>
          <p:cNvSpPr/>
          <p:nvPr/>
        </p:nvSpPr>
        <p:spPr>
          <a:xfrm>
            <a:off x="533400" y="304800"/>
            <a:ext cx="8001000" cy="6370975"/>
          </a:xfrm>
          <a:prstGeom prst="rect">
            <a:avLst/>
          </a:prstGeom>
        </p:spPr>
        <p:txBody>
          <a:bodyPr wrap="square">
            <a:spAutoFit/>
          </a:bodyPr>
          <a:lstStyle/>
          <a:p>
            <a:r>
              <a:rPr lang="en-GB" sz="2400" dirty="0" smtClean="0"/>
              <a:t>9.    </a:t>
            </a:r>
            <a:r>
              <a:rPr lang="en-GB" sz="2400" dirty="0" err="1" smtClean="0"/>
              <a:t>Kutokana</a:t>
            </a:r>
            <a:r>
              <a:rPr lang="en-GB" sz="2400" dirty="0" smtClean="0"/>
              <a:t> </a:t>
            </a:r>
            <a:r>
              <a:rPr lang="en-GB" sz="2400" dirty="0" err="1" smtClean="0"/>
              <a:t>na</a:t>
            </a:r>
            <a:r>
              <a:rPr lang="en-GB" sz="2400" dirty="0" smtClean="0"/>
              <a:t> </a:t>
            </a:r>
            <a:r>
              <a:rPr lang="en-GB" sz="2400" dirty="0" err="1" smtClean="0"/>
              <a:t>ukweli</a:t>
            </a:r>
            <a:r>
              <a:rPr lang="en-GB" sz="2400" dirty="0" smtClean="0"/>
              <a:t> </a:t>
            </a:r>
            <a:r>
              <a:rPr lang="en-GB" sz="2400" dirty="0" err="1" smtClean="0"/>
              <a:t>kuwa</a:t>
            </a:r>
            <a:r>
              <a:rPr lang="en-GB" sz="2400" dirty="0" smtClean="0"/>
              <a:t> </a:t>
            </a:r>
            <a:r>
              <a:rPr lang="en-GB" sz="2400" dirty="0" err="1" smtClean="0"/>
              <a:t>moja</a:t>
            </a:r>
            <a:r>
              <a:rPr lang="en-GB" sz="2400" dirty="0" smtClean="0"/>
              <a:t> </a:t>
            </a:r>
            <a:r>
              <a:rPr lang="en-GB" sz="2400" dirty="0" err="1" smtClean="0"/>
              <a:t>ya</a:t>
            </a:r>
            <a:r>
              <a:rPr lang="en-GB" sz="2400" dirty="0" smtClean="0"/>
              <a:t> </a:t>
            </a:r>
            <a:r>
              <a:rPr lang="en-GB" sz="2400" dirty="0" err="1" smtClean="0"/>
              <a:t>sababu</a:t>
            </a:r>
            <a:r>
              <a:rPr lang="en-GB" sz="2400" dirty="0" smtClean="0"/>
              <a:t> </a:t>
            </a:r>
            <a:r>
              <a:rPr lang="en-GB" sz="2400" dirty="0" err="1" smtClean="0"/>
              <a:t>kubwa</a:t>
            </a:r>
            <a:r>
              <a:rPr lang="en-GB" sz="2400" dirty="0" smtClean="0"/>
              <a:t> </a:t>
            </a:r>
            <a:r>
              <a:rPr lang="en-GB" sz="2400" dirty="0" err="1" smtClean="0"/>
              <a:t>ya</a:t>
            </a:r>
            <a:r>
              <a:rPr lang="en-GB" sz="2400" dirty="0" smtClean="0"/>
              <a:t> </a:t>
            </a:r>
            <a:r>
              <a:rPr lang="en-GB" sz="2400" dirty="0" err="1" smtClean="0"/>
              <a:t>ufaulu</a:t>
            </a:r>
            <a:r>
              <a:rPr lang="en-GB" sz="2400" dirty="0" smtClean="0"/>
              <a:t> </a:t>
            </a:r>
            <a:r>
              <a:rPr lang="en-GB" sz="2400" dirty="0" err="1" smtClean="0"/>
              <a:t>duni</a:t>
            </a:r>
            <a:r>
              <a:rPr lang="en-GB" sz="2400" dirty="0" smtClean="0"/>
              <a:t> </a:t>
            </a:r>
            <a:r>
              <a:rPr lang="en-GB" sz="2400" dirty="0" err="1" smtClean="0"/>
              <a:t>wa</a:t>
            </a:r>
            <a:r>
              <a:rPr lang="en-GB" sz="2400" dirty="0" smtClean="0"/>
              <a:t> </a:t>
            </a:r>
            <a:r>
              <a:rPr lang="en-GB" sz="2400" dirty="0" err="1" smtClean="0"/>
              <a:t>wanafunzi</a:t>
            </a:r>
            <a:r>
              <a:rPr lang="en-GB" sz="2400" dirty="0" smtClean="0"/>
              <a:t> </a:t>
            </a:r>
            <a:r>
              <a:rPr lang="en-GB" sz="2400" dirty="0" err="1" smtClean="0"/>
              <a:t>wengi</a:t>
            </a:r>
            <a:r>
              <a:rPr lang="en-GB" sz="2400" dirty="0" smtClean="0"/>
              <a:t> </a:t>
            </a:r>
            <a:r>
              <a:rPr lang="en-GB" sz="2400" dirty="0" err="1" smtClean="0"/>
              <a:t>ni</a:t>
            </a:r>
            <a:r>
              <a:rPr lang="en-GB" sz="2400" dirty="0" smtClean="0"/>
              <a:t> </a:t>
            </a:r>
            <a:r>
              <a:rPr lang="en-GB" sz="2400" dirty="0" err="1" smtClean="0"/>
              <a:t>kutokuwa</a:t>
            </a:r>
            <a:r>
              <a:rPr lang="en-GB" sz="2400" dirty="0" smtClean="0"/>
              <a:t> </a:t>
            </a:r>
            <a:r>
              <a:rPr lang="en-GB" sz="2400" dirty="0" err="1" smtClean="0"/>
              <a:t>na</a:t>
            </a:r>
            <a:r>
              <a:rPr lang="en-GB" sz="2400" dirty="0" smtClean="0"/>
              <a:t> </a:t>
            </a:r>
            <a:r>
              <a:rPr lang="en-GB" sz="2400" dirty="0" err="1" smtClean="0"/>
              <a:t>mazoezi</a:t>
            </a:r>
            <a:r>
              <a:rPr lang="en-GB" sz="2400" dirty="0" smtClean="0"/>
              <a:t> </a:t>
            </a:r>
            <a:r>
              <a:rPr lang="en-GB" sz="2400" dirty="0" err="1" smtClean="0"/>
              <a:t>ya</a:t>
            </a:r>
            <a:r>
              <a:rPr lang="en-GB" sz="2400" dirty="0" smtClean="0"/>
              <a:t> </a:t>
            </a:r>
            <a:r>
              <a:rPr lang="en-GB" sz="2400" dirty="0" err="1" smtClean="0"/>
              <a:t>kutosha</a:t>
            </a:r>
            <a:r>
              <a:rPr lang="en-GB" sz="2400" dirty="0" smtClean="0"/>
              <a:t>  ,</a:t>
            </a:r>
            <a:r>
              <a:rPr lang="en-GB" sz="2400" dirty="0" err="1" smtClean="0"/>
              <a:t>kitengo</a:t>
            </a:r>
            <a:r>
              <a:rPr lang="en-GB" sz="2400" dirty="0" smtClean="0"/>
              <a:t> cha </a:t>
            </a:r>
            <a:r>
              <a:rPr lang="en-GB" sz="2400" dirty="0" err="1" smtClean="0"/>
              <a:t>Taaluma</a:t>
            </a:r>
            <a:r>
              <a:rPr lang="en-GB" sz="2400" dirty="0" smtClean="0"/>
              <a:t> </a:t>
            </a:r>
            <a:r>
              <a:rPr lang="en-GB" sz="2400" dirty="0" err="1" smtClean="0"/>
              <a:t>kitaratibu</a:t>
            </a:r>
            <a:r>
              <a:rPr lang="en-GB" sz="2400" dirty="0" smtClean="0"/>
              <a:t> </a:t>
            </a:r>
            <a:r>
              <a:rPr lang="en-GB" sz="2400" dirty="0" err="1" smtClean="0"/>
              <a:t>kwa</a:t>
            </a:r>
            <a:r>
              <a:rPr lang="en-GB" sz="2400" dirty="0" smtClean="0"/>
              <a:t> </a:t>
            </a:r>
            <a:r>
              <a:rPr lang="en-GB" sz="2400" dirty="0" err="1" smtClean="0"/>
              <a:t>karibu</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kujipima</a:t>
            </a:r>
            <a:r>
              <a:rPr lang="en-GB" sz="2400" dirty="0" smtClean="0"/>
              <a:t> </a:t>
            </a:r>
            <a:r>
              <a:rPr lang="en-GB" sz="2400" dirty="0" err="1" smtClean="0"/>
              <a:t>wanafunzi</a:t>
            </a:r>
            <a:r>
              <a:rPr lang="en-GB" sz="2400" dirty="0" smtClean="0"/>
              <a:t> </a:t>
            </a:r>
            <a:r>
              <a:rPr lang="en-GB" sz="2400" dirty="0" err="1" smtClean="0"/>
              <a:t>ya</a:t>
            </a:r>
            <a:r>
              <a:rPr lang="en-GB" sz="2400" dirty="0" smtClean="0"/>
              <a:t> </a:t>
            </a:r>
            <a:r>
              <a:rPr lang="en-GB" sz="2400" dirty="0" err="1" smtClean="0"/>
              <a:t>kila</a:t>
            </a:r>
            <a:r>
              <a:rPr lang="en-GB" sz="2400" dirty="0" smtClean="0"/>
              <a:t> </a:t>
            </a:r>
            <a:r>
              <a:rPr lang="en-GB" sz="2400" dirty="0" err="1" smtClean="0"/>
              <a:t>mwezi</a:t>
            </a:r>
            <a:r>
              <a:rPr lang="en-GB" sz="2400" dirty="0" smtClean="0"/>
              <a:t> </a:t>
            </a:r>
            <a:r>
              <a:rPr lang="en-GB" sz="2400" dirty="0" err="1" smtClean="0"/>
              <a:t>yaani</a:t>
            </a:r>
            <a:r>
              <a:rPr lang="en-GB" sz="2400" dirty="0" smtClean="0"/>
              <a:t>  </a:t>
            </a:r>
            <a:r>
              <a:rPr lang="en-GB" sz="2400" b="1" i="1" dirty="0" smtClean="0"/>
              <a:t>monthly tests</a:t>
            </a:r>
            <a:r>
              <a:rPr lang="en-GB" sz="2400" dirty="0" smtClean="0"/>
              <a:t>, </a:t>
            </a:r>
            <a:r>
              <a:rPr lang="en-GB" sz="2400" dirty="0" err="1" smtClean="0"/>
              <a:t>zitakazo</a:t>
            </a:r>
            <a:r>
              <a:rPr lang="en-GB" sz="2400" dirty="0" smtClean="0"/>
              <a:t> </a:t>
            </a:r>
            <a:r>
              <a:rPr lang="en-GB" sz="2400" dirty="0" err="1" smtClean="0"/>
              <a:t>tumiwa</a:t>
            </a:r>
            <a:r>
              <a:rPr lang="en-GB" sz="2400" dirty="0" smtClean="0"/>
              <a:t> </a:t>
            </a:r>
            <a:r>
              <a:rPr lang="en-GB" sz="2400" dirty="0" err="1" smtClean="0"/>
              <a:t>kama</a:t>
            </a:r>
            <a:r>
              <a:rPr lang="en-GB" sz="2400" dirty="0" smtClean="0"/>
              <a:t> “ </a:t>
            </a:r>
            <a:r>
              <a:rPr lang="en-GB" sz="2400" dirty="0" err="1" smtClean="0"/>
              <a:t>c</a:t>
            </a:r>
            <a:r>
              <a:rPr lang="en-GB" sz="2400" b="1" i="1" dirty="0" err="1" smtClean="0"/>
              <a:t>ontinous</a:t>
            </a:r>
            <a:r>
              <a:rPr lang="en-GB" sz="2400" b="1" i="1" dirty="0" smtClean="0"/>
              <a:t> assessment” </a:t>
            </a:r>
            <a:r>
              <a:rPr lang="en-GB" sz="2400" dirty="0" smtClean="0"/>
              <a:t> </a:t>
            </a:r>
            <a:r>
              <a:rPr lang="en-GB" sz="2400" dirty="0" err="1" smtClean="0"/>
              <a:t>kwa</a:t>
            </a:r>
            <a:r>
              <a:rPr lang="en-GB" sz="2400" dirty="0" smtClean="0"/>
              <a:t> </a:t>
            </a:r>
            <a:r>
              <a:rPr lang="en-GB" sz="2400" dirty="0" err="1" smtClean="0"/>
              <a:t>wanafunzi,mazoezi</a:t>
            </a:r>
            <a:r>
              <a:rPr lang="en-GB" sz="2400" dirty="0" smtClean="0"/>
              <a:t> </a:t>
            </a:r>
            <a:r>
              <a:rPr lang="en-GB" sz="2400" dirty="0" err="1" smtClean="0"/>
              <a:t>haya</a:t>
            </a:r>
            <a:r>
              <a:rPr lang="en-GB" sz="2400" dirty="0" smtClean="0"/>
              <a:t> </a:t>
            </a:r>
            <a:r>
              <a:rPr lang="en-GB" sz="2400" dirty="0" err="1" smtClean="0"/>
              <a:t>ya</a:t>
            </a:r>
            <a:r>
              <a:rPr lang="en-GB" sz="2400" dirty="0" smtClean="0"/>
              <a:t> </a:t>
            </a:r>
            <a:r>
              <a:rPr lang="en-GB" sz="2400" dirty="0" err="1" smtClean="0"/>
              <a:t>kila</a:t>
            </a:r>
            <a:r>
              <a:rPr lang="en-GB" sz="2400" dirty="0" smtClean="0"/>
              <a:t> </a:t>
            </a:r>
            <a:r>
              <a:rPr lang="en-GB" sz="2400" dirty="0" err="1" smtClean="0"/>
              <a:t>mwezi</a:t>
            </a:r>
            <a:r>
              <a:rPr lang="en-GB" sz="2400" dirty="0" smtClean="0"/>
              <a:t> </a:t>
            </a:r>
            <a:r>
              <a:rPr lang="en-GB" sz="2400" dirty="0" err="1" smtClean="0"/>
              <a:t>yatatumika</a:t>
            </a:r>
            <a:r>
              <a:rPr lang="en-GB" sz="2400" dirty="0" smtClean="0"/>
              <a:t> </a:t>
            </a:r>
            <a:r>
              <a:rPr lang="en-GB" sz="2400" dirty="0" err="1" smtClean="0"/>
              <a:t>katika</a:t>
            </a:r>
            <a:r>
              <a:rPr lang="en-GB" sz="2400" dirty="0" smtClean="0"/>
              <a:t> </a:t>
            </a:r>
            <a:r>
              <a:rPr lang="en-GB" sz="2400" dirty="0" err="1" smtClean="0"/>
              <a:t>kuwachuja</a:t>
            </a:r>
            <a:r>
              <a:rPr lang="en-GB" sz="2400" dirty="0" smtClean="0"/>
              <a:t> </a:t>
            </a:r>
            <a:r>
              <a:rPr lang="en-GB" sz="2400" dirty="0" err="1" smtClean="0"/>
              <a:t>wanafunzi</a:t>
            </a:r>
            <a:r>
              <a:rPr lang="en-GB" sz="2400" dirty="0" smtClean="0"/>
              <a:t> </a:t>
            </a:r>
            <a:r>
              <a:rPr lang="en-GB" sz="2400" dirty="0" err="1" smtClean="0"/>
              <a:t>na</a:t>
            </a:r>
            <a:r>
              <a:rPr lang="en-GB" sz="2400" dirty="0" smtClean="0"/>
              <a:t> </a:t>
            </a:r>
            <a:r>
              <a:rPr lang="en-GB" sz="2400" dirty="0" err="1" smtClean="0"/>
              <a:t>kuwabaini</a:t>
            </a:r>
            <a:r>
              <a:rPr lang="en-GB" sz="2400" dirty="0" smtClean="0"/>
              <a:t> </a:t>
            </a:r>
            <a:r>
              <a:rPr lang="en-GB" sz="2400" dirty="0" err="1" smtClean="0"/>
              <a:t>wanafunzi</a:t>
            </a:r>
            <a:r>
              <a:rPr lang="en-GB" sz="2400" dirty="0" smtClean="0"/>
              <a:t> </a:t>
            </a:r>
            <a:r>
              <a:rPr lang="en-GB" sz="2400" dirty="0" err="1" smtClean="0"/>
              <a:t>wasio</a:t>
            </a:r>
            <a:r>
              <a:rPr lang="en-GB" sz="2400" dirty="0" smtClean="0"/>
              <a:t> </a:t>
            </a:r>
            <a:r>
              <a:rPr lang="en-GB" sz="2400" dirty="0" err="1" smtClean="0"/>
              <a:t>jiweza</a:t>
            </a:r>
            <a:r>
              <a:rPr lang="en-GB" sz="2400" dirty="0" smtClean="0"/>
              <a:t> </a:t>
            </a:r>
            <a:r>
              <a:rPr lang="en-GB" sz="2400" dirty="0" err="1" smtClean="0"/>
              <a:t>ambao</a:t>
            </a:r>
            <a:r>
              <a:rPr lang="en-GB" sz="2400" dirty="0" smtClean="0"/>
              <a:t> </a:t>
            </a:r>
            <a:r>
              <a:rPr lang="en-GB" sz="2400" dirty="0" err="1" smtClean="0"/>
              <a:t>watapewa</a:t>
            </a:r>
            <a:r>
              <a:rPr lang="en-GB" sz="2400" dirty="0" smtClean="0"/>
              <a:t> </a:t>
            </a:r>
            <a:r>
              <a:rPr lang="en-GB" sz="2400" dirty="0" err="1" smtClean="0"/>
              <a:t>mafundisho</a:t>
            </a:r>
            <a:r>
              <a:rPr lang="en-GB" sz="2400" dirty="0" smtClean="0"/>
              <a:t> </a:t>
            </a:r>
            <a:r>
              <a:rPr lang="en-GB" sz="2400" dirty="0" err="1" smtClean="0"/>
              <a:t>maalumu</a:t>
            </a:r>
            <a:r>
              <a:rPr lang="en-GB" sz="2400" dirty="0" smtClean="0"/>
              <a:t>.</a:t>
            </a:r>
            <a:r>
              <a:rPr lang="en-US" sz="2400" dirty="0" smtClean="0"/>
              <a:t/>
            </a:r>
            <a:br>
              <a:rPr lang="en-US" sz="2400" dirty="0" smtClean="0"/>
            </a:br>
            <a:r>
              <a:rPr lang="en-GB" sz="2400" dirty="0" smtClean="0"/>
              <a:t>10.Kuwa </a:t>
            </a:r>
            <a:r>
              <a:rPr lang="en-GB" sz="2400" dirty="0" err="1" smtClean="0"/>
              <a:t>na</a:t>
            </a:r>
            <a:r>
              <a:rPr lang="en-GB" sz="2400" dirty="0" smtClean="0"/>
              <a:t> </a:t>
            </a:r>
            <a:r>
              <a:rPr lang="en-GB" sz="2400" dirty="0" err="1" smtClean="0"/>
              <a:t>mitihani</a:t>
            </a:r>
            <a:r>
              <a:rPr lang="en-GB" sz="2400" dirty="0" smtClean="0"/>
              <a:t> </a:t>
            </a:r>
            <a:r>
              <a:rPr lang="en-GB" sz="2400" dirty="0" err="1" smtClean="0"/>
              <a:t>Mikubwa</a:t>
            </a:r>
            <a:r>
              <a:rPr lang="en-GB" sz="2400" dirty="0" smtClean="0"/>
              <a:t> </a:t>
            </a:r>
            <a:r>
              <a:rPr lang="en-GB" sz="2400" dirty="0" err="1" smtClean="0"/>
              <a:t>Minne</a:t>
            </a:r>
            <a:r>
              <a:rPr lang="en-GB" sz="2400" dirty="0" smtClean="0"/>
              <a:t>  </a:t>
            </a:r>
            <a:r>
              <a:rPr lang="en-GB" sz="2400" dirty="0" err="1" smtClean="0"/>
              <a:t>ya</a:t>
            </a:r>
            <a:r>
              <a:rPr lang="en-GB" sz="2400" dirty="0" smtClean="0"/>
              <a:t> </a:t>
            </a:r>
            <a:r>
              <a:rPr lang="en-GB" sz="2400" dirty="0" err="1" smtClean="0"/>
              <a:t>kujiandaa</a:t>
            </a:r>
            <a:r>
              <a:rPr lang="en-GB" sz="2400" dirty="0" smtClean="0"/>
              <a:t>  </a:t>
            </a:r>
            <a:r>
              <a:rPr lang="en-GB" sz="2400" dirty="0" err="1" smtClean="0"/>
              <a:t>kabla</a:t>
            </a:r>
            <a:r>
              <a:rPr lang="en-GB" sz="2400" dirty="0" smtClean="0"/>
              <a:t> </a:t>
            </a:r>
            <a:r>
              <a:rPr lang="en-GB" sz="2400" dirty="0" err="1" smtClean="0"/>
              <a:t>ya</a:t>
            </a:r>
            <a:r>
              <a:rPr lang="en-GB" sz="2400" dirty="0" smtClean="0"/>
              <a:t> </a:t>
            </a:r>
            <a:r>
              <a:rPr lang="en-GB" sz="2400" dirty="0" err="1" smtClean="0"/>
              <a:t>kuingia</a:t>
            </a:r>
            <a:r>
              <a:rPr lang="en-GB" sz="2400" dirty="0" smtClean="0"/>
              <a:t> </a:t>
            </a:r>
            <a:r>
              <a:rPr lang="en-GB" sz="2400" dirty="0" err="1" smtClean="0"/>
              <a:t>katika</a:t>
            </a:r>
            <a:r>
              <a:rPr lang="en-GB" sz="2400" dirty="0" smtClean="0"/>
              <a:t> </a:t>
            </a:r>
            <a:r>
              <a:rPr lang="en-GB" sz="2400" dirty="0" err="1" smtClean="0"/>
              <a:t>Mtihani</a:t>
            </a:r>
            <a:r>
              <a:rPr lang="en-GB" sz="2400" dirty="0" smtClean="0"/>
              <a:t> </a:t>
            </a:r>
            <a:r>
              <a:rPr lang="en-GB" sz="2400" dirty="0" err="1" smtClean="0"/>
              <a:t>wa</a:t>
            </a:r>
            <a:r>
              <a:rPr lang="en-GB" sz="2400" dirty="0" smtClean="0"/>
              <a:t> </a:t>
            </a:r>
            <a:r>
              <a:rPr lang="en-GB" sz="2400" dirty="0" err="1" smtClean="0"/>
              <a:t>mwisho</a:t>
            </a:r>
            <a:r>
              <a:rPr lang="en-GB" sz="2400" dirty="0" smtClean="0"/>
              <a:t> </a:t>
            </a:r>
            <a:r>
              <a:rPr lang="en-GB" sz="2400" dirty="0" err="1" smtClean="0"/>
              <a:t>taifa</a:t>
            </a:r>
            <a:r>
              <a:rPr lang="en-GB" sz="2400" dirty="0" smtClean="0"/>
              <a:t> </a:t>
            </a:r>
            <a:r>
              <a:rPr lang="en-GB" sz="2400" dirty="0" err="1" smtClean="0"/>
              <a:t>kwa</a:t>
            </a:r>
            <a:r>
              <a:rPr lang="en-GB" sz="2400" dirty="0" smtClean="0"/>
              <a:t> </a:t>
            </a:r>
            <a:r>
              <a:rPr lang="en-GB" sz="2400" dirty="0" err="1" smtClean="0"/>
              <a:t>vidato</a:t>
            </a:r>
            <a:r>
              <a:rPr lang="en-GB" sz="2400" dirty="0" smtClean="0"/>
              <a:t> </a:t>
            </a:r>
            <a:r>
              <a:rPr lang="en-GB" sz="2400" dirty="0" err="1" smtClean="0"/>
              <a:t>vya</a:t>
            </a:r>
            <a:r>
              <a:rPr lang="en-GB" sz="2400" dirty="0" smtClean="0"/>
              <a:t> </a:t>
            </a:r>
            <a:r>
              <a:rPr lang="en-GB" sz="2400" dirty="0" err="1" smtClean="0"/>
              <a:t>mitihani,mitihani</a:t>
            </a:r>
            <a:r>
              <a:rPr lang="en-GB" sz="2400" dirty="0" smtClean="0"/>
              <a:t> </a:t>
            </a:r>
            <a:r>
              <a:rPr lang="en-GB" sz="2400" dirty="0" err="1" smtClean="0"/>
              <a:t>hii</a:t>
            </a:r>
            <a:r>
              <a:rPr lang="en-GB" sz="2400" dirty="0" smtClean="0"/>
              <a:t> </a:t>
            </a:r>
            <a:r>
              <a:rPr lang="en-GB" sz="2400" dirty="0" err="1" smtClean="0"/>
              <a:t>itatungwa</a:t>
            </a:r>
            <a:r>
              <a:rPr lang="en-GB" sz="2400" dirty="0" smtClean="0"/>
              <a:t> </a:t>
            </a:r>
            <a:r>
              <a:rPr lang="en-GB" sz="2400" dirty="0" err="1" smtClean="0"/>
              <a:t>kwa</a:t>
            </a:r>
            <a:r>
              <a:rPr lang="en-GB" sz="2400" dirty="0" smtClean="0"/>
              <a:t> </a:t>
            </a:r>
            <a:r>
              <a:rPr lang="en-GB" sz="2400" dirty="0" err="1" smtClean="0"/>
              <a:t>fomati</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Taifa,kidato</a:t>
            </a:r>
            <a:r>
              <a:rPr lang="en-GB" sz="2400" dirty="0" smtClean="0"/>
              <a:t> cha </a:t>
            </a:r>
            <a:r>
              <a:rPr lang="en-GB" sz="2400" dirty="0" err="1" smtClean="0"/>
              <a:t>nne</a:t>
            </a:r>
            <a:r>
              <a:rPr lang="en-GB" sz="2400" dirty="0" smtClean="0"/>
              <a:t> </a:t>
            </a:r>
            <a:r>
              <a:rPr lang="en-GB" sz="2400" dirty="0" err="1" smtClean="0"/>
              <a:t>na</a:t>
            </a:r>
            <a:r>
              <a:rPr lang="en-GB" sz="2400" dirty="0" smtClean="0"/>
              <a:t> cha </a:t>
            </a:r>
            <a:r>
              <a:rPr lang="en-GB" sz="2400" dirty="0" err="1" smtClean="0"/>
              <a:t>pili</a:t>
            </a:r>
            <a:r>
              <a:rPr lang="en-GB" sz="2400" dirty="0" smtClean="0"/>
              <a:t> ,</a:t>
            </a:r>
            <a:r>
              <a:rPr lang="en-GB" sz="2400" dirty="0" err="1" smtClean="0"/>
              <a:t>inapendekezwa</a:t>
            </a:r>
            <a:r>
              <a:rPr lang="en-GB" sz="2400" dirty="0" smtClean="0"/>
              <a:t> </a:t>
            </a:r>
            <a:r>
              <a:rPr lang="en-GB" sz="2400" dirty="0" err="1" smtClean="0"/>
              <a:t>ifanyika</a:t>
            </a:r>
            <a:r>
              <a:rPr lang="en-GB" sz="2400" dirty="0" smtClean="0"/>
              <a:t> </a:t>
            </a:r>
            <a:r>
              <a:rPr lang="en-GB" sz="2400" dirty="0" err="1" smtClean="0"/>
              <a:t>kuanzia</a:t>
            </a:r>
            <a:r>
              <a:rPr lang="en-GB" sz="2400" dirty="0" smtClean="0"/>
              <a:t> midterm </a:t>
            </a:r>
            <a:r>
              <a:rPr lang="en-GB" sz="2400" dirty="0" err="1" smtClean="0"/>
              <a:t>ya</a:t>
            </a:r>
            <a:r>
              <a:rPr lang="en-GB" sz="2400" dirty="0" smtClean="0"/>
              <a:t> kwanza </a:t>
            </a:r>
            <a:r>
              <a:rPr lang="en-GB" sz="2400" dirty="0" err="1" smtClean="0"/>
              <a:t>mwezi</a:t>
            </a:r>
            <a:r>
              <a:rPr lang="en-GB" sz="2400" dirty="0" smtClean="0"/>
              <a:t> </a:t>
            </a:r>
            <a:r>
              <a:rPr lang="en-GB" sz="2400" dirty="0" err="1" smtClean="0"/>
              <a:t>machi</a:t>
            </a:r>
            <a:r>
              <a:rPr lang="en-GB" sz="2400" dirty="0" smtClean="0"/>
              <a:t> ,</a:t>
            </a:r>
            <a:r>
              <a:rPr lang="en-GB" sz="2400" dirty="0" err="1" smtClean="0"/>
              <a:t>mwezi</a:t>
            </a:r>
            <a:r>
              <a:rPr lang="en-GB" sz="2400" dirty="0" smtClean="0"/>
              <a:t> </a:t>
            </a:r>
            <a:r>
              <a:rPr lang="en-GB" sz="2400" dirty="0" err="1" smtClean="0"/>
              <a:t>juni</a:t>
            </a:r>
            <a:r>
              <a:rPr lang="en-GB" sz="2400" dirty="0" smtClean="0"/>
              <a:t> ,</a:t>
            </a:r>
            <a:r>
              <a:rPr lang="en-GB" sz="2400" dirty="0" err="1" smtClean="0"/>
              <a:t>Moko</a:t>
            </a:r>
            <a:r>
              <a:rPr lang="en-GB" sz="2400" dirty="0" smtClean="0"/>
              <a:t> ,  </a:t>
            </a:r>
            <a:r>
              <a:rPr lang="en-GB" sz="2400" dirty="0" err="1" smtClean="0"/>
              <a:t>na</a:t>
            </a:r>
            <a:r>
              <a:rPr lang="en-GB" sz="2400" dirty="0" smtClean="0"/>
              <a:t> </a:t>
            </a:r>
            <a:r>
              <a:rPr lang="en-GB" sz="2400" b="1" dirty="0" smtClean="0"/>
              <a:t>Pre-</a:t>
            </a:r>
            <a:r>
              <a:rPr lang="en-GB" sz="2400" dirty="0" smtClean="0"/>
              <a:t> </a:t>
            </a:r>
            <a:r>
              <a:rPr lang="en-GB" sz="2400" dirty="0" err="1" smtClean="0"/>
              <a:t>National.Mitihani</a:t>
            </a:r>
            <a:r>
              <a:rPr lang="en-GB" sz="2400" dirty="0" smtClean="0"/>
              <a:t> </a:t>
            </a:r>
            <a:r>
              <a:rPr lang="en-GB" sz="2400" dirty="0" err="1" smtClean="0"/>
              <a:t>hii</a:t>
            </a:r>
            <a:r>
              <a:rPr lang="en-GB" sz="2400" dirty="0" smtClean="0"/>
              <a:t> </a:t>
            </a:r>
            <a:r>
              <a:rPr lang="en-GB" sz="2400" dirty="0" err="1" smtClean="0"/>
              <a:t>mikubwa</a:t>
            </a:r>
            <a:r>
              <a:rPr lang="en-GB" sz="2400" dirty="0" smtClean="0"/>
              <a:t> </a:t>
            </a:r>
            <a:r>
              <a:rPr lang="en-GB" sz="2400" dirty="0" err="1" smtClean="0"/>
              <a:t>itaenda</a:t>
            </a:r>
            <a:r>
              <a:rPr lang="en-GB" sz="2400" dirty="0" smtClean="0"/>
              <a:t> </a:t>
            </a:r>
            <a:r>
              <a:rPr lang="en-GB" sz="2400" dirty="0" err="1" smtClean="0"/>
              <a:t>sambamba</a:t>
            </a:r>
            <a:r>
              <a:rPr lang="en-GB" sz="2400" dirty="0" smtClean="0"/>
              <a:t> </a:t>
            </a:r>
            <a:r>
              <a:rPr lang="en-GB" sz="2400" dirty="0" err="1" smtClean="0"/>
              <a:t>na</a:t>
            </a:r>
            <a:r>
              <a:rPr lang="en-GB" sz="2400" dirty="0" smtClean="0"/>
              <a:t> </a:t>
            </a:r>
            <a:r>
              <a:rPr lang="en-GB" sz="2400" dirty="0" err="1" smtClean="0"/>
              <a:t>mazoezi</a:t>
            </a:r>
            <a:r>
              <a:rPr lang="en-GB" sz="2400" dirty="0" smtClean="0"/>
              <a:t> </a:t>
            </a:r>
            <a:r>
              <a:rPr lang="en-GB" sz="2400" dirty="0" err="1" smtClean="0"/>
              <a:t>ya</a:t>
            </a:r>
            <a:r>
              <a:rPr lang="en-GB" sz="2400" dirty="0" smtClean="0"/>
              <a:t> </a:t>
            </a:r>
            <a:r>
              <a:rPr lang="en-GB" sz="2400" dirty="0" err="1" smtClean="0"/>
              <a:t>kila</a:t>
            </a:r>
            <a:r>
              <a:rPr lang="en-GB" sz="2400" dirty="0" smtClean="0"/>
              <a:t> </a:t>
            </a:r>
            <a:r>
              <a:rPr lang="en-GB" sz="2400" dirty="0" err="1" smtClean="0"/>
              <a:t>mara</a:t>
            </a:r>
            <a:r>
              <a:rPr lang="en-GB" sz="2400" dirty="0" smtClean="0"/>
              <a:t> </a:t>
            </a:r>
            <a:r>
              <a:rPr lang="en-GB" sz="2400" dirty="0" err="1" smtClean="0"/>
              <a:t>na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kila</a:t>
            </a:r>
            <a:r>
              <a:rPr lang="en-GB" sz="2400" dirty="0" smtClean="0"/>
              <a:t> </a:t>
            </a:r>
            <a:r>
              <a:rPr lang="en-GB" sz="2400" dirty="0" err="1" smtClean="0"/>
              <a:t>mwisho</a:t>
            </a:r>
            <a:r>
              <a:rPr lang="en-GB" sz="2400" dirty="0" smtClean="0"/>
              <a:t> </a:t>
            </a:r>
            <a:r>
              <a:rPr lang="en-GB" sz="2400" dirty="0" err="1" smtClean="0"/>
              <a:t>wa</a:t>
            </a:r>
            <a:r>
              <a:rPr lang="en-GB" sz="2400" dirty="0" smtClean="0"/>
              <a:t> </a:t>
            </a:r>
            <a:r>
              <a:rPr lang="en-GB" sz="2400" dirty="0" err="1" smtClean="0"/>
              <a:t>mwezi</a:t>
            </a:r>
            <a:r>
              <a:rPr lang="en-GB" sz="2400" dirty="0" smtClean="0"/>
              <a:t>, </a:t>
            </a:r>
            <a:r>
              <a:rPr lang="en-GB" sz="2400" b="1" i="1" dirty="0" smtClean="0"/>
              <a:t>monthly test</a:t>
            </a:r>
            <a:r>
              <a:rPr lang="en-GB" sz="2400" dirty="0" smtClean="0"/>
              <a:t> </a:t>
            </a:r>
            <a:r>
              <a:rPr lang="en-GB" sz="2400" dirty="0" err="1" smtClean="0"/>
              <a:t>itakayofuatiliwa</a:t>
            </a:r>
            <a:r>
              <a:rPr lang="en-GB" sz="2400" dirty="0" smtClean="0"/>
              <a:t> </a:t>
            </a:r>
            <a:r>
              <a:rPr lang="en-GB" sz="2400" dirty="0" err="1" smtClean="0"/>
              <a:t>na</a:t>
            </a:r>
            <a:r>
              <a:rPr lang="en-GB" sz="2400" dirty="0" smtClean="0"/>
              <a:t> </a:t>
            </a:r>
            <a:r>
              <a:rPr lang="en-GB" sz="2400" b="1" dirty="0" err="1" smtClean="0"/>
              <a:t>Ofi</a:t>
            </a:r>
            <a:r>
              <a:rPr lang="en-GB" sz="2400" dirty="0" err="1" smtClean="0"/>
              <a:t>si</a:t>
            </a:r>
            <a:r>
              <a:rPr lang="en-GB" sz="2400" dirty="0" smtClean="0"/>
              <a:t> </a:t>
            </a:r>
            <a:r>
              <a:rPr lang="en-GB" sz="2400" dirty="0" err="1" smtClean="0"/>
              <a:t>ya</a:t>
            </a:r>
            <a:r>
              <a:rPr lang="en-GB" sz="2400" dirty="0" smtClean="0"/>
              <a:t> </a:t>
            </a:r>
            <a:r>
              <a:rPr lang="en-GB" sz="2400" dirty="0" err="1" smtClean="0"/>
              <a:t>wilaya</a:t>
            </a:r>
            <a:r>
              <a:rPr lang="en-GB" sz="2400" dirty="0" smtClean="0"/>
              <a:t> </a:t>
            </a:r>
            <a:r>
              <a:rPr lang="en-GB" sz="2400" dirty="0" err="1" smtClean="0"/>
              <a:t>kwa</a:t>
            </a:r>
            <a:r>
              <a:rPr lang="en-GB" sz="2400" dirty="0" smtClean="0"/>
              <a:t>  </a:t>
            </a:r>
            <a:r>
              <a:rPr lang="en-GB" sz="2400" dirty="0" err="1" smtClean="0"/>
              <a:t>umakini</a:t>
            </a:r>
            <a:r>
              <a:rPr lang="en-GB" sz="2400" dirty="0" smtClean="0"/>
              <a:t> </a:t>
            </a:r>
            <a:r>
              <a:rPr lang="en-GB" sz="2400" dirty="0" err="1" smtClean="0"/>
              <a:t>wa</a:t>
            </a:r>
            <a:r>
              <a:rPr lang="en-GB" sz="2400" dirty="0" smtClean="0"/>
              <a:t> </a:t>
            </a:r>
            <a:r>
              <a:rPr lang="en-GB" sz="2400" dirty="0" err="1" smtClean="0"/>
              <a:t>hali</a:t>
            </a:r>
            <a:r>
              <a:rPr lang="en-GB" sz="2400" dirty="0" smtClean="0"/>
              <a:t> </a:t>
            </a:r>
            <a:r>
              <a:rPr lang="en-GB" sz="2400" dirty="0" err="1" smtClean="0"/>
              <a:t>ya</a:t>
            </a:r>
            <a:r>
              <a:rPr lang="en-GB" sz="2400" dirty="0" smtClean="0"/>
              <a:t> </a:t>
            </a:r>
            <a:r>
              <a:rPr lang="en-GB" sz="2400" dirty="0" err="1" smtClean="0"/>
              <a:t>juu</a:t>
            </a:r>
            <a:r>
              <a:rPr lang="en-GB" sz="2400" dirty="0" smtClean="0"/>
              <a:t> </a:t>
            </a:r>
            <a:r>
              <a:rPr lang="en-GB" sz="2400" dirty="0" err="1" smtClean="0"/>
              <a:t>kuliko</a:t>
            </a:r>
            <a:r>
              <a:rPr lang="en-GB" sz="2400" dirty="0" smtClean="0"/>
              <a:t> </a:t>
            </a:r>
            <a:r>
              <a:rPr lang="en-GB" sz="2400" dirty="0" err="1" smtClean="0"/>
              <a:t>wakati</a:t>
            </a:r>
            <a:r>
              <a:rPr lang="en-GB" sz="2400" dirty="0" smtClean="0"/>
              <a:t> </a:t>
            </a:r>
            <a:r>
              <a:rPr lang="en-GB" sz="2400" dirty="0" err="1" smtClean="0"/>
              <a:t>mwingine</a:t>
            </a:r>
            <a:r>
              <a:rPr lang="en-GB" sz="2400" dirty="0" smtClean="0"/>
              <a:t> </a:t>
            </a:r>
            <a:r>
              <a:rPr lang="en-GB" sz="2400" dirty="0" err="1" smtClean="0"/>
              <a:t>wowote</a:t>
            </a:r>
            <a:r>
              <a:rPr lang="en-GB" sz="2400" dirty="0" smtClean="0"/>
              <a: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a:bodyPr>
          <a:lstStyle/>
          <a:p>
            <a:r>
              <a:rPr lang="en-GB" sz="2400" dirty="0" smtClean="0"/>
              <a:t>3.     </a:t>
            </a:r>
            <a:r>
              <a:rPr lang="en-GB" sz="2400" dirty="0" err="1" smtClean="0"/>
              <a:t>Kuwaondoa</a:t>
            </a:r>
            <a:r>
              <a:rPr lang="en-GB" sz="2400" dirty="0" smtClean="0"/>
              <a:t> </a:t>
            </a:r>
            <a:r>
              <a:rPr lang="en-GB" sz="2400" dirty="0" err="1" smtClean="0"/>
              <a:t>katika</a:t>
            </a:r>
            <a:r>
              <a:rPr lang="en-GB" sz="2400" dirty="0" smtClean="0"/>
              <a:t> </a:t>
            </a:r>
            <a:r>
              <a:rPr lang="en-GB" sz="2400" dirty="0" err="1" smtClean="0"/>
              <a:t>nafasi</a:t>
            </a:r>
            <a:r>
              <a:rPr lang="en-GB" sz="2400" dirty="0" smtClean="0"/>
              <a:t> </a:t>
            </a:r>
            <a:r>
              <a:rPr lang="en-GB" sz="2400" dirty="0" err="1" smtClean="0"/>
              <a:t>zao</a:t>
            </a:r>
            <a:r>
              <a:rPr lang="en-GB" sz="2400" dirty="0" smtClean="0"/>
              <a:t> </a:t>
            </a:r>
            <a:r>
              <a:rPr lang="en-GB" sz="2400" dirty="0" err="1" smtClean="0"/>
              <a:t>Wakuu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wasio</a:t>
            </a:r>
            <a:r>
              <a:rPr lang="en-GB" sz="2400" dirty="0" smtClean="0"/>
              <a:t> </a:t>
            </a:r>
            <a:r>
              <a:rPr lang="en-GB" sz="2400" dirty="0" err="1" smtClean="0"/>
              <a:t>jituma</a:t>
            </a:r>
            <a:r>
              <a:rPr lang="en-GB" sz="2400" dirty="0" smtClean="0"/>
              <a:t> </a:t>
            </a:r>
            <a:r>
              <a:rPr lang="en-GB" sz="2400" dirty="0" err="1" smtClean="0"/>
              <a:t>na</a:t>
            </a:r>
            <a:r>
              <a:rPr lang="en-GB" sz="2400" dirty="0" smtClean="0"/>
              <a:t> </a:t>
            </a:r>
            <a:r>
              <a:rPr lang="en-GB" sz="2400" dirty="0" err="1" smtClean="0"/>
              <a:t>wazembe</a:t>
            </a:r>
            <a:r>
              <a:rPr lang="en-GB" sz="2400" dirty="0" smtClean="0"/>
              <a:t> </a:t>
            </a:r>
            <a:r>
              <a:rPr lang="en-GB" sz="2400" dirty="0" err="1" smtClean="0"/>
              <a:t>wanaochangia</a:t>
            </a:r>
            <a:r>
              <a:rPr lang="en-GB" sz="2400" dirty="0" smtClean="0"/>
              <a:t> </a:t>
            </a:r>
            <a:r>
              <a:rPr lang="en-GB" sz="2400" dirty="0" err="1" smtClean="0"/>
              <a:t>matokeo</a:t>
            </a:r>
            <a:r>
              <a:rPr lang="en-GB" sz="2400" dirty="0" smtClean="0"/>
              <a:t> </a:t>
            </a:r>
            <a:r>
              <a:rPr lang="en-GB" sz="2400" dirty="0" err="1" smtClean="0"/>
              <a:t>mabaya</a:t>
            </a:r>
            <a:r>
              <a:rPr lang="en-GB" sz="2400" dirty="0" smtClean="0"/>
              <a:t> </a:t>
            </a:r>
            <a:r>
              <a:rPr lang="en-GB" sz="2400" dirty="0" err="1" smtClean="0"/>
              <a:t>ya</a:t>
            </a:r>
            <a:r>
              <a:rPr lang="en-GB" sz="2400" dirty="0" smtClean="0"/>
              <a:t> </a:t>
            </a:r>
            <a:r>
              <a:rPr lang="en-GB" sz="2400" dirty="0" err="1" smtClean="0"/>
              <a:t>shule</a:t>
            </a:r>
            <a:r>
              <a:rPr lang="en-GB" sz="2400" dirty="0" smtClean="0"/>
              <a:t> </a:t>
            </a:r>
            <a:r>
              <a:rPr lang="en-GB" sz="2400" dirty="0" err="1" smtClean="0"/>
              <a:t>zao</a:t>
            </a:r>
            <a:r>
              <a:rPr lang="en-GB" sz="2400" dirty="0" smtClean="0"/>
              <a:t>.</a:t>
            </a:r>
            <a:r>
              <a:rPr lang="en-US" sz="2400" dirty="0" smtClean="0"/>
              <a:t/>
            </a:r>
            <a:br>
              <a:rPr lang="en-US" sz="2400" dirty="0" smtClean="0"/>
            </a:br>
            <a:r>
              <a:rPr lang="en-GB" sz="2400" dirty="0" smtClean="0"/>
              <a:t>4.      </a:t>
            </a:r>
            <a:r>
              <a:rPr lang="en-GB" sz="2400" dirty="0" err="1" smtClean="0"/>
              <a:t>Ilishauriwa</a:t>
            </a:r>
            <a:r>
              <a:rPr lang="en-GB" sz="2400" dirty="0" smtClean="0"/>
              <a:t>  </a:t>
            </a:r>
            <a:r>
              <a:rPr lang="en-GB" sz="2400" dirty="0" err="1" smtClean="0"/>
              <a:t>kuwa</a:t>
            </a:r>
            <a:r>
              <a:rPr lang="en-GB" sz="2400" dirty="0" smtClean="0"/>
              <a:t> </a:t>
            </a:r>
            <a:r>
              <a:rPr lang="en-GB" sz="2400" dirty="0" err="1" smtClean="0"/>
              <a:t>kuwepo</a:t>
            </a:r>
            <a:r>
              <a:rPr lang="en-GB" sz="2400" dirty="0" smtClean="0"/>
              <a:t> </a:t>
            </a:r>
            <a:r>
              <a:rPr lang="en-GB" sz="2400" dirty="0" err="1" smtClean="0"/>
              <a:t>na</a:t>
            </a:r>
            <a:r>
              <a:rPr lang="en-GB" sz="2400" dirty="0" smtClean="0"/>
              <a:t> </a:t>
            </a:r>
            <a:r>
              <a:rPr lang="en-GB" sz="2400" dirty="0" err="1" smtClean="0"/>
              <a:t>mkakati</a:t>
            </a:r>
            <a:r>
              <a:rPr lang="en-GB" sz="2400" dirty="0" smtClean="0"/>
              <a:t> </a:t>
            </a:r>
            <a:r>
              <a:rPr lang="en-GB" sz="2400" dirty="0" err="1" smtClean="0"/>
              <a:t>wa</a:t>
            </a:r>
            <a:r>
              <a:rPr lang="en-GB" sz="2400" dirty="0" smtClean="0"/>
              <a:t> </a:t>
            </a:r>
            <a:r>
              <a:rPr lang="en-GB" sz="2400" dirty="0" err="1" smtClean="0"/>
              <a:t>kuwahamisha</a:t>
            </a:r>
            <a:r>
              <a:rPr lang="en-GB" sz="2400" dirty="0" smtClean="0"/>
              <a:t> </a:t>
            </a:r>
            <a:r>
              <a:rPr lang="en-GB" sz="2400" dirty="0" err="1" smtClean="0"/>
              <a:t>walimu</a:t>
            </a:r>
            <a:r>
              <a:rPr lang="en-GB" sz="2400" dirty="0" smtClean="0"/>
              <a:t> </a:t>
            </a:r>
            <a:r>
              <a:rPr lang="en-GB" sz="2400" dirty="0" err="1" smtClean="0"/>
              <a:t>wa</a:t>
            </a:r>
            <a:r>
              <a:rPr lang="en-GB" sz="2400" dirty="0" smtClean="0"/>
              <a:t> </a:t>
            </a:r>
            <a:r>
              <a:rPr lang="en-GB" sz="2400" dirty="0" err="1" smtClean="0"/>
              <a:t>ziada</a:t>
            </a:r>
            <a:r>
              <a:rPr lang="en-GB" sz="2400" dirty="0" smtClean="0"/>
              <a:t> </a:t>
            </a:r>
            <a:r>
              <a:rPr lang="en-GB" sz="2400" dirty="0" err="1" smtClean="0"/>
              <a:t>waliopo</a:t>
            </a:r>
            <a:r>
              <a:rPr lang="en-GB" sz="2400" dirty="0" smtClean="0"/>
              <a:t> </a:t>
            </a:r>
            <a:r>
              <a:rPr lang="en-GB" sz="2400" dirty="0" err="1" smtClean="0"/>
              <a:t>katika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mijini</a:t>
            </a:r>
            <a:r>
              <a:rPr lang="en-GB" sz="2400" dirty="0" smtClean="0"/>
              <a:t> </a:t>
            </a:r>
            <a:r>
              <a:rPr lang="en-GB" sz="2400" dirty="0" err="1" smtClean="0"/>
              <a:t>kwa</a:t>
            </a:r>
            <a:r>
              <a:rPr lang="en-GB" sz="2400" dirty="0" smtClean="0"/>
              <a:t> </a:t>
            </a:r>
            <a:r>
              <a:rPr lang="en-GB" sz="2400" dirty="0" err="1" smtClean="0"/>
              <a:t>kuwapeleka</a:t>
            </a:r>
            <a:r>
              <a:rPr lang="en-GB" sz="2400" dirty="0" smtClean="0"/>
              <a:t> </a:t>
            </a:r>
            <a:r>
              <a:rPr lang="en-GB" sz="2400" dirty="0" err="1" smtClean="0"/>
              <a:t>katika</a:t>
            </a:r>
            <a:r>
              <a:rPr lang="en-GB" sz="2400" dirty="0" smtClean="0"/>
              <a:t> </a:t>
            </a:r>
            <a:r>
              <a:rPr lang="en-GB" sz="2400" dirty="0" err="1" smtClean="0"/>
              <a:t>shule</a:t>
            </a:r>
            <a:r>
              <a:rPr lang="en-GB" sz="2400" dirty="0" smtClean="0"/>
              <a:t> </a:t>
            </a:r>
            <a:r>
              <a:rPr lang="en-GB" sz="2400" dirty="0" err="1" smtClean="0"/>
              <a:t>za</a:t>
            </a:r>
            <a:r>
              <a:rPr lang="en-GB" sz="2400" dirty="0" smtClean="0"/>
              <a:t>  </a:t>
            </a:r>
            <a:r>
              <a:rPr lang="en-GB" sz="2400" dirty="0" err="1" smtClean="0"/>
              <a:t>vijijini</a:t>
            </a:r>
            <a:r>
              <a:rPr lang="en-GB" sz="2400" dirty="0" smtClean="0"/>
              <a:t> </a:t>
            </a:r>
            <a:r>
              <a:rPr lang="en-GB" sz="2400" dirty="0" err="1" smtClean="0"/>
              <a:t>zilizo</a:t>
            </a:r>
            <a:r>
              <a:rPr lang="en-GB" sz="2400" dirty="0" smtClean="0"/>
              <a:t> </a:t>
            </a:r>
            <a:r>
              <a:rPr lang="en-GB" sz="2400" dirty="0" err="1" smtClean="0"/>
              <a:t>na</a:t>
            </a:r>
            <a:r>
              <a:rPr lang="en-GB" sz="2400" dirty="0" smtClean="0"/>
              <a:t> </a:t>
            </a:r>
            <a:r>
              <a:rPr lang="en-GB" sz="2400" dirty="0" err="1" smtClean="0"/>
              <a:t>upungufu</a:t>
            </a:r>
            <a:r>
              <a:rPr lang="en-GB" sz="2400" dirty="0" smtClean="0"/>
              <a:t> </a:t>
            </a:r>
            <a:r>
              <a:rPr lang="en-GB" sz="2400" dirty="0" err="1" smtClean="0"/>
              <a:t>wa</a:t>
            </a:r>
            <a:r>
              <a:rPr lang="en-GB" sz="2400" dirty="0" smtClean="0"/>
              <a:t> </a:t>
            </a:r>
            <a:r>
              <a:rPr lang="en-GB" sz="2400" dirty="0" err="1" smtClean="0"/>
              <a:t>walimu</a:t>
            </a:r>
            <a:r>
              <a:rPr lang="en-GB" sz="2400" dirty="0" smtClean="0"/>
              <a:t>.</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3048000"/>
            <a:ext cx="8229600" cy="3078163"/>
          </a:xfrm>
        </p:spPr>
        <p:txBody>
          <a:bodyPr>
            <a:normAutofit fontScale="85000" lnSpcReduction="10000"/>
          </a:bodyPr>
          <a:lstStyle/>
          <a:p>
            <a:r>
              <a:rPr lang="en-GB" dirty="0" smtClean="0"/>
              <a:t>5.         </a:t>
            </a:r>
            <a:r>
              <a:rPr lang="en-GB" dirty="0" err="1" smtClean="0"/>
              <a:t>Afisa</a:t>
            </a:r>
            <a:r>
              <a:rPr lang="en-GB" dirty="0" smtClean="0"/>
              <a:t> </a:t>
            </a:r>
            <a:r>
              <a:rPr lang="en-GB" dirty="0" err="1" smtClean="0"/>
              <a:t>Elimu</a:t>
            </a:r>
            <a:r>
              <a:rPr lang="en-GB" dirty="0" smtClean="0"/>
              <a:t> </a:t>
            </a:r>
            <a:r>
              <a:rPr lang="en-GB" dirty="0" err="1" smtClean="0"/>
              <a:t>Sekondari</a:t>
            </a:r>
            <a:r>
              <a:rPr lang="en-GB" dirty="0" smtClean="0"/>
              <a:t> </a:t>
            </a:r>
            <a:r>
              <a:rPr lang="en-GB" dirty="0" err="1" smtClean="0"/>
              <a:t>aliagizwa</a:t>
            </a:r>
            <a:r>
              <a:rPr lang="en-GB" dirty="0" smtClean="0"/>
              <a:t> </a:t>
            </a:r>
            <a:r>
              <a:rPr lang="en-GB" dirty="0" err="1" smtClean="0"/>
              <a:t>kufuatilia</a:t>
            </a:r>
            <a:r>
              <a:rPr lang="en-GB" dirty="0" smtClean="0"/>
              <a:t> </a:t>
            </a:r>
            <a:r>
              <a:rPr lang="en-GB" dirty="0" err="1" smtClean="0"/>
              <a:t>utendaji</a:t>
            </a:r>
            <a:r>
              <a:rPr lang="en-GB" dirty="0" smtClean="0"/>
              <a:t> </a:t>
            </a:r>
            <a:r>
              <a:rPr lang="en-GB" dirty="0" err="1" smtClean="0"/>
              <a:t>kazi</a:t>
            </a:r>
            <a:r>
              <a:rPr lang="en-GB" dirty="0" smtClean="0"/>
              <a:t> </a:t>
            </a:r>
            <a:r>
              <a:rPr lang="en-GB" dirty="0" err="1" smtClean="0"/>
              <a:t>wa</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Chinyika</a:t>
            </a:r>
            <a:r>
              <a:rPr lang="en-GB" dirty="0" smtClean="0"/>
              <a:t> </a:t>
            </a:r>
            <a:r>
              <a:rPr lang="en-GB" dirty="0" err="1" smtClean="0"/>
              <a:t>Sekondari</a:t>
            </a:r>
            <a:r>
              <a:rPr lang="en-GB" dirty="0" smtClean="0"/>
              <a:t> </a:t>
            </a:r>
            <a:r>
              <a:rPr lang="en-GB" dirty="0" err="1" smtClean="0"/>
              <a:t>ambae</a:t>
            </a:r>
            <a:r>
              <a:rPr lang="en-GB" dirty="0" smtClean="0"/>
              <a:t> </a:t>
            </a:r>
            <a:r>
              <a:rPr lang="en-GB" dirty="0" err="1" smtClean="0"/>
              <a:t>ilisemekana</a:t>
            </a:r>
            <a:r>
              <a:rPr lang="en-GB" dirty="0" smtClean="0"/>
              <a:t> </a:t>
            </a:r>
            <a:r>
              <a:rPr lang="en-GB" dirty="0" err="1" smtClean="0"/>
              <a:t>hakai</a:t>
            </a:r>
            <a:r>
              <a:rPr lang="en-GB" dirty="0" smtClean="0"/>
              <a:t> </a:t>
            </a:r>
            <a:r>
              <a:rPr lang="en-GB" dirty="0" err="1" smtClean="0"/>
              <a:t>kituoni,hivyo</a:t>
            </a:r>
            <a:r>
              <a:rPr lang="en-GB" dirty="0" smtClean="0"/>
              <a:t> </a:t>
            </a:r>
            <a:r>
              <a:rPr lang="en-GB" dirty="0" err="1" smtClean="0"/>
              <a:t>kupelekea</a:t>
            </a:r>
            <a:r>
              <a:rPr lang="en-GB" dirty="0" smtClean="0"/>
              <a:t>  </a:t>
            </a:r>
            <a:r>
              <a:rPr lang="en-GB" dirty="0" err="1" smtClean="0"/>
              <a:t>maendeleo</a:t>
            </a:r>
            <a:r>
              <a:rPr lang="en-GB" dirty="0" smtClean="0"/>
              <a:t> </a:t>
            </a:r>
            <a:r>
              <a:rPr lang="en-GB" dirty="0" err="1" smtClean="0"/>
              <a:t>mabaya</a:t>
            </a:r>
            <a:r>
              <a:rPr lang="en-GB" dirty="0" smtClean="0"/>
              <a:t>  </a:t>
            </a:r>
            <a:r>
              <a:rPr lang="en-GB" dirty="0" err="1" smtClean="0"/>
              <a:t>na</a:t>
            </a:r>
            <a:r>
              <a:rPr lang="en-GB" dirty="0" smtClean="0"/>
              <a:t> </a:t>
            </a:r>
            <a:r>
              <a:rPr lang="en-GB" dirty="0" err="1" smtClean="0"/>
              <a:t>hasa</a:t>
            </a:r>
            <a:r>
              <a:rPr lang="en-GB" dirty="0" smtClean="0"/>
              <a:t> </a:t>
            </a:r>
            <a:r>
              <a:rPr lang="en-GB" dirty="0" err="1" smtClean="0"/>
              <a:t>utoro</a:t>
            </a:r>
            <a:r>
              <a:rPr lang="en-GB" dirty="0" smtClean="0"/>
              <a:t> </a:t>
            </a:r>
            <a:r>
              <a:rPr lang="en-GB" dirty="0" err="1" smtClean="0"/>
              <a:t>wa</a:t>
            </a:r>
            <a:r>
              <a:rPr lang="en-GB" dirty="0" smtClean="0"/>
              <a:t> </a:t>
            </a:r>
            <a:r>
              <a:rPr lang="en-GB" dirty="0" err="1" smtClean="0"/>
              <a:t>wanafunzi</a:t>
            </a:r>
            <a:r>
              <a:rPr lang="en-GB" dirty="0" smtClean="0"/>
              <a:t> </a:t>
            </a:r>
            <a:r>
              <a:rPr lang="en-GB" dirty="0" err="1" smtClean="0"/>
              <a:t>wanaotoka</a:t>
            </a:r>
            <a:r>
              <a:rPr lang="en-GB" dirty="0" smtClean="0"/>
              <a:t> </a:t>
            </a:r>
            <a:r>
              <a:rPr lang="en-GB" dirty="0" err="1" smtClean="0"/>
              <a:t>kijiji</a:t>
            </a:r>
            <a:r>
              <a:rPr lang="en-GB" dirty="0" smtClean="0"/>
              <a:t> cha  </a:t>
            </a:r>
            <a:r>
              <a:rPr lang="en-GB" dirty="0" err="1" smtClean="0"/>
              <a:t>Chaludewa,na</a:t>
            </a:r>
            <a:r>
              <a:rPr lang="en-GB" dirty="0" smtClean="0"/>
              <a:t> </a:t>
            </a:r>
            <a:r>
              <a:rPr lang="en-GB" dirty="0" err="1" smtClean="0"/>
              <a:t>walimu</a:t>
            </a:r>
            <a:r>
              <a:rPr lang="en-GB" dirty="0" smtClean="0"/>
              <a:t> </a:t>
            </a:r>
            <a:r>
              <a:rPr lang="en-GB" dirty="0" err="1" smtClean="0"/>
              <a:t>wanaoishi</a:t>
            </a:r>
            <a:r>
              <a:rPr lang="en-GB" dirty="0" smtClean="0"/>
              <a:t> </a:t>
            </a:r>
            <a:r>
              <a:rPr lang="en-GB" dirty="0" err="1" smtClean="0"/>
              <a:t>mbali</a:t>
            </a:r>
            <a:r>
              <a:rPr lang="en-GB" dirty="0" smtClean="0"/>
              <a:t> </a:t>
            </a:r>
            <a:r>
              <a:rPr lang="en-GB" dirty="0" err="1" smtClean="0"/>
              <a:t>na</a:t>
            </a:r>
            <a:r>
              <a:rPr lang="en-GB" dirty="0" smtClean="0"/>
              <a:t> </a:t>
            </a:r>
            <a:r>
              <a:rPr lang="en-GB" dirty="0" err="1" smtClean="0"/>
              <a:t>shule</a:t>
            </a:r>
            <a:r>
              <a:rPr lang="en-GB" dirty="0" smtClean="0"/>
              <a:t> </a:t>
            </a:r>
            <a:r>
              <a:rPr lang="en-GB" dirty="0" err="1" smtClean="0"/>
              <a:t>wakati</a:t>
            </a:r>
            <a:r>
              <a:rPr lang="en-GB" dirty="0" smtClean="0"/>
              <a:t> </a:t>
            </a:r>
            <a:r>
              <a:rPr lang="en-GB" dirty="0" err="1" smtClean="0"/>
              <a:t>zipo</a:t>
            </a:r>
            <a:r>
              <a:rPr lang="en-GB" dirty="0" smtClean="0"/>
              <a:t> </a:t>
            </a:r>
            <a:r>
              <a:rPr lang="en-GB" dirty="0" err="1" smtClean="0"/>
              <a:t>nyumba</a:t>
            </a:r>
            <a:r>
              <a:rPr lang="en-GB" dirty="0" smtClean="0"/>
              <a:t> </a:t>
            </a:r>
            <a:r>
              <a:rPr lang="en-GB" dirty="0" err="1" smtClean="0"/>
              <a:t>za</a:t>
            </a:r>
            <a:r>
              <a:rPr lang="en-GB" dirty="0" smtClean="0"/>
              <a:t> </a:t>
            </a:r>
            <a:r>
              <a:rPr lang="en-GB" dirty="0" err="1" smtClean="0"/>
              <a:t>walimu</a:t>
            </a:r>
            <a:r>
              <a:rPr lang="en-GB" dirty="0" smtClean="0"/>
              <a:t> </a:t>
            </a:r>
            <a:r>
              <a:rPr lang="en-GB" dirty="0" err="1" smtClean="0"/>
              <a:t>zisizokaliwa</a:t>
            </a:r>
            <a:r>
              <a:rPr lang="en-GB" dirty="0" smtClean="0"/>
              <a:t> </a:t>
            </a:r>
            <a:r>
              <a:rPr lang="en-GB" dirty="0" err="1" smtClean="0"/>
              <a:t>na</a:t>
            </a:r>
            <a:r>
              <a:rPr lang="en-GB" dirty="0" smtClean="0"/>
              <a:t> </a:t>
            </a:r>
            <a:r>
              <a:rPr lang="en-GB" dirty="0" err="1" smtClean="0"/>
              <a:t>walimu</a:t>
            </a:r>
            <a:r>
              <a:rPr lang="en-GB" dirty="0" smtClean="0"/>
              <a:t> </a:t>
            </a:r>
            <a:r>
              <a:rPr lang="en-GB" dirty="0" err="1" smtClean="0"/>
              <a:t>na</a:t>
            </a:r>
            <a:r>
              <a:rPr lang="en-GB" dirty="0" smtClean="0"/>
              <a:t> </a:t>
            </a:r>
            <a:r>
              <a:rPr lang="en-GB" dirty="0" err="1" smtClean="0"/>
              <a:t>badala</a:t>
            </a:r>
            <a:r>
              <a:rPr lang="en-GB" dirty="0" smtClean="0"/>
              <a:t> </a:t>
            </a:r>
            <a:r>
              <a:rPr lang="en-GB" dirty="0" err="1" smtClean="0"/>
              <a:t>yake</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amezigeuza</a:t>
            </a:r>
            <a:r>
              <a:rPr lang="en-GB" dirty="0" smtClean="0"/>
              <a:t> </a:t>
            </a:r>
            <a:r>
              <a:rPr lang="en-GB" dirty="0" err="1" smtClean="0"/>
              <a:t>kuwa</a:t>
            </a:r>
            <a:r>
              <a:rPr lang="en-GB" dirty="0" smtClean="0"/>
              <a:t>  </a:t>
            </a:r>
            <a:r>
              <a:rPr lang="en-GB" dirty="0" err="1" smtClean="0"/>
              <a:t>mabanda</a:t>
            </a:r>
            <a:r>
              <a:rPr lang="en-GB" dirty="0" smtClean="0"/>
              <a:t> </a:t>
            </a:r>
            <a:r>
              <a:rPr lang="en-GB" dirty="0" err="1" smtClean="0"/>
              <a:t>ya</a:t>
            </a:r>
            <a:r>
              <a:rPr lang="en-GB" dirty="0" smtClean="0"/>
              <a:t> kuku.</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668963"/>
          </a:xfrm>
        </p:spPr>
        <p:txBody>
          <a:bodyPr>
            <a:normAutofit fontScale="25000" lnSpcReduction="20000"/>
          </a:bodyPr>
          <a:lstStyle/>
          <a:p>
            <a:r>
              <a:rPr lang="en-GB" sz="9600" dirty="0" smtClean="0"/>
              <a:t>10.Kuwa </a:t>
            </a:r>
            <a:r>
              <a:rPr lang="en-GB" sz="9600" dirty="0" err="1" smtClean="0"/>
              <a:t>na</a:t>
            </a:r>
            <a:r>
              <a:rPr lang="en-GB" sz="9600" dirty="0" smtClean="0"/>
              <a:t> </a:t>
            </a:r>
            <a:r>
              <a:rPr lang="en-GB" sz="9600" dirty="0" err="1" smtClean="0"/>
              <a:t>mitihani</a:t>
            </a:r>
            <a:r>
              <a:rPr lang="en-GB" sz="9600" dirty="0" smtClean="0"/>
              <a:t> </a:t>
            </a:r>
            <a:r>
              <a:rPr lang="en-GB" sz="9600" dirty="0" err="1" smtClean="0"/>
              <a:t>Mikubwa</a:t>
            </a:r>
            <a:r>
              <a:rPr lang="en-GB" sz="9600" dirty="0" smtClean="0"/>
              <a:t> </a:t>
            </a:r>
            <a:r>
              <a:rPr lang="en-GB" sz="9600" dirty="0" err="1" smtClean="0"/>
              <a:t>Minne</a:t>
            </a:r>
            <a:r>
              <a:rPr lang="en-GB" sz="9600" dirty="0" smtClean="0"/>
              <a:t>  </a:t>
            </a:r>
            <a:r>
              <a:rPr lang="en-GB" sz="9600" dirty="0" err="1" smtClean="0"/>
              <a:t>ya</a:t>
            </a:r>
            <a:r>
              <a:rPr lang="en-GB" sz="9600" dirty="0" smtClean="0"/>
              <a:t> </a:t>
            </a:r>
            <a:r>
              <a:rPr lang="en-GB" sz="9600" dirty="0" err="1" smtClean="0"/>
              <a:t>kujiandaa</a:t>
            </a:r>
            <a:r>
              <a:rPr lang="en-GB" sz="9600" dirty="0" smtClean="0"/>
              <a:t>  </a:t>
            </a:r>
            <a:r>
              <a:rPr lang="en-GB" sz="9600" dirty="0" err="1" smtClean="0"/>
              <a:t>kabla</a:t>
            </a:r>
            <a:r>
              <a:rPr lang="en-GB" sz="9600" dirty="0" smtClean="0"/>
              <a:t> </a:t>
            </a:r>
            <a:r>
              <a:rPr lang="en-GB" sz="9600" dirty="0" err="1" smtClean="0"/>
              <a:t>ya</a:t>
            </a:r>
            <a:r>
              <a:rPr lang="en-GB" sz="9600" dirty="0" smtClean="0"/>
              <a:t> </a:t>
            </a:r>
            <a:r>
              <a:rPr lang="en-GB" sz="9600" dirty="0" err="1" smtClean="0"/>
              <a:t>kuingia</a:t>
            </a:r>
            <a:r>
              <a:rPr lang="en-GB" sz="9600" dirty="0" smtClean="0"/>
              <a:t> </a:t>
            </a:r>
            <a:r>
              <a:rPr lang="en-GB" sz="9600" dirty="0" err="1" smtClean="0"/>
              <a:t>katika</a:t>
            </a:r>
            <a:r>
              <a:rPr lang="en-GB" sz="9600" dirty="0" smtClean="0"/>
              <a:t> </a:t>
            </a:r>
            <a:r>
              <a:rPr lang="en-GB" sz="9600" dirty="0" err="1" smtClean="0"/>
              <a:t>Mtihani</a:t>
            </a:r>
            <a:r>
              <a:rPr lang="en-GB" sz="9600" dirty="0" smtClean="0"/>
              <a:t> </a:t>
            </a:r>
            <a:r>
              <a:rPr lang="en-GB" sz="9600" dirty="0" err="1" smtClean="0"/>
              <a:t>wa</a:t>
            </a:r>
            <a:r>
              <a:rPr lang="en-GB" sz="9600" dirty="0" smtClean="0"/>
              <a:t> </a:t>
            </a:r>
            <a:r>
              <a:rPr lang="en-GB" sz="9600" dirty="0" err="1" smtClean="0"/>
              <a:t>mwisho</a:t>
            </a:r>
            <a:r>
              <a:rPr lang="en-GB" sz="9600" dirty="0" smtClean="0"/>
              <a:t> </a:t>
            </a:r>
            <a:r>
              <a:rPr lang="en-GB" sz="9600" dirty="0" err="1" smtClean="0"/>
              <a:t>taifa</a:t>
            </a:r>
            <a:r>
              <a:rPr lang="en-GB" sz="9600" dirty="0" smtClean="0"/>
              <a:t> </a:t>
            </a:r>
            <a:r>
              <a:rPr lang="en-GB" sz="9600" dirty="0" err="1" smtClean="0"/>
              <a:t>kwa</a:t>
            </a:r>
            <a:r>
              <a:rPr lang="en-GB" sz="9600" dirty="0" smtClean="0"/>
              <a:t> </a:t>
            </a:r>
            <a:r>
              <a:rPr lang="en-GB" sz="9600" dirty="0" err="1" smtClean="0"/>
              <a:t>vidato</a:t>
            </a:r>
            <a:r>
              <a:rPr lang="en-GB" sz="9600" dirty="0" smtClean="0"/>
              <a:t> </a:t>
            </a:r>
            <a:r>
              <a:rPr lang="en-GB" sz="9600" dirty="0" err="1" smtClean="0"/>
              <a:t>vya</a:t>
            </a:r>
            <a:r>
              <a:rPr lang="en-GB" sz="9600" dirty="0" smtClean="0"/>
              <a:t> </a:t>
            </a:r>
            <a:r>
              <a:rPr lang="en-GB" sz="9600" dirty="0" err="1" smtClean="0"/>
              <a:t>mitihani,mitihani</a:t>
            </a:r>
            <a:r>
              <a:rPr lang="en-GB" sz="9600" dirty="0" smtClean="0"/>
              <a:t> </a:t>
            </a:r>
            <a:r>
              <a:rPr lang="en-GB" sz="9600" dirty="0" err="1" smtClean="0"/>
              <a:t>hii</a:t>
            </a:r>
            <a:r>
              <a:rPr lang="en-GB" sz="9600" dirty="0" smtClean="0"/>
              <a:t> </a:t>
            </a:r>
            <a:r>
              <a:rPr lang="en-GB" sz="9600" dirty="0" err="1" smtClean="0"/>
              <a:t>itatungwa</a:t>
            </a:r>
            <a:r>
              <a:rPr lang="en-GB" sz="9600" dirty="0" smtClean="0"/>
              <a:t> </a:t>
            </a:r>
            <a:r>
              <a:rPr lang="en-GB" sz="9600" dirty="0" err="1" smtClean="0"/>
              <a:t>kwa</a:t>
            </a:r>
            <a:r>
              <a:rPr lang="en-GB" sz="9600" dirty="0" smtClean="0"/>
              <a:t> </a:t>
            </a:r>
            <a:r>
              <a:rPr lang="en-GB" sz="9600" dirty="0" err="1" smtClean="0"/>
              <a:t>fomati</a:t>
            </a:r>
            <a:r>
              <a:rPr lang="en-GB" sz="9600" dirty="0" smtClean="0"/>
              <a:t> </a:t>
            </a:r>
            <a:r>
              <a:rPr lang="en-GB" sz="9600" dirty="0" err="1" smtClean="0"/>
              <a:t>ya</a:t>
            </a:r>
            <a:r>
              <a:rPr lang="en-GB" sz="9600" dirty="0" smtClean="0"/>
              <a:t> </a:t>
            </a:r>
            <a:r>
              <a:rPr lang="en-GB" sz="9600" dirty="0" err="1" smtClean="0"/>
              <a:t>mitihani</a:t>
            </a:r>
            <a:r>
              <a:rPr lang="en-GB" sz="9600" dirty="0" smtClean="0"/>
              <a:t> </a:t>
            </a:r>
            <a:r>
              <a:rPr lang="en-GB" sz="9600" dirty="0" err="1" smtClean="0"/>
              <a:t>ya</a:t>
            </a:r>
            <a:r>
              <a:rPr lang="en-GB" sz="9600" dirty="0" smtClean="0"/>
              <a:t> </a:t>
            </a:r>
            <a:r>
              <a:rPr lang="en-GB" sz="9600" dirty="0" err="1" smtClean="0"/>
              <a:t>Taifa,kidato</a:t>
            </a:r>
            <a:r>
              <a:rPr lang="en-GB" sz="9600" dirty="0" smtClean="0"/>
              <a:t> cha </a:t>
            </a:r>
            <a:r>
              <a:rPr lang="en-GB" sz="9600" dirty="0" err="1" smtClean="0"/>
              <a:t>nne</a:t>
            </a:r>
            <a:r>
              <a:rPr lang="en-GB" sz="9600" dirty="0" smtClean="0"/>
              <a:t> </a:t>
            </a:r>
            <a:r>
              <a:rPr lang="en-GB" sz="9600" dirty="0" err="1" smtClean="0"/>
              <a:t>na</a:t>
            </a:r>
            <a:r>
              <a:rPr lang="en-GB" sz="9600" dirty="0" smtClean="0"/>
              <a:t> cha </a:t>
            </a:r>
            <a:r>
              <a:rPr lang="en-GB" sz="9600" dirty="0" err="1" smtClean="0"/>
              <a:t>pili</a:t>
            </a:r>
            <a:r>
              <a:rPr lang="en-GB" sz="9600" dirty="0" smtClean="0"/>
              <a:t> ,</a:t>
            </a:r>
            <a:r>
              <a:rPr lang="en-GB" sz="9600" dirty="0" err="1" smtClean="0"/>
              <a:t>inapendekezwa</a:t>
            </a:r>
            <a:r>
              <a:rPr lang="en-GB" sz="9600" dirty="0" smtClean="0"/>
              <a:t> </a:t>
            </a:r>
            <a:r>
              <a:rPr lang="en-GB" sz="9600" dirty="0" err="1" smtClean="0"/>
              <a:t>ifanyika</a:t>
            </a:r>
            <a:r>
              <a:rPr lang="en-GB" sz="9600" dirty="0" smtClean="0"/>
              <a:t> </a:t>
            </a:r>
            <a:r>
              <a:rPr lang="en-GB" sz="9600" dirty="0" err="1" smtClean="0"/>
              <a:t>kuanzia</a:t>
            </a:r>
            <a:r>
              <a:rPr lang="en-GB" sz="9600" dirty="0" smtClean="0"/>
              <a:t> midterm </a:t>
            </a:r>
            <a:r>
              <a:rPr lang="en-GB" sz="9600" dirty="0" err="1" smtClean="0"/>
              <a:t>ya</a:t>
            </a:r>
            <a:r>
              <a:rPr lang="en-GB" sz="9600" dirty="0" smtClean="0"/>
              <a:t> kwanza </a:t>
            </a:r>
            <a:r>
              <a:rPr lang="en-GB" sz="9600" dirty="0" err="1" smtClean="0"/>
              <a:t>mwezi</a:t>
            </a:r>
            <a:r>
              <a:rPr lang="en-GB" sz="9600" dirty="0" smtClean="0"/>
              <a:t> </a:t>
            </a:r>
            <a:r>
              <a:rPr lang="en-GB" sz="9600" dirty="0" err="1" smtClean="0"/>
              <a:t>machi</a:t>
            </a:r>
            <a:r>
              <a:rPr lang="en-GB" sz="9600" dirty="0" smtClean="0"/>
              <a:t> ,</a:t>
            </a:r>
            <a:r>
              <a:rPr lang="en-GB" sz="9600" dirty="0" err="1" smtClean="0"/>
              <a:t>mwezi</a:t>
            </a:r>
            <a:r>
              <a:rPr lang="en-GB" sz="9600" dirty="0" smtClean="0"/>
              <a:t> </a:t>
            </a:r>
            <a:r>
              <a:rPr lang="en-GB" sz="9600" dirty="0" err="1" smtClean="0"/>
              <a:t>juni</a:t>
            </a:r>
            <a:r>
              <a:rPr lang="en-GB" sz="9600" dirty="0" smtClean="0"/>
              <a:t> ,</a:t>
            </a:r>
            <a:r>
              <a:rPr lang="en-GB" sz="9600" dirty="0" err="1" smtClean="0"/>
              <a:t>Moko</a:t>
            </a:r>
            <a:r>
              <a:rPr lang="en-GB" sz="9600" dirty="0" smtClean="0"/>
              <a:t> ,  </a:t>
            </a:r>
            <a:r>
              <a:rPr lang="en-GB" sz="9600" dirty="0" err="1" smtClean="0"/>
              <a:t>na</a:t>
            </a:r>
            <a:r>
              <a:rPr lang="en-GB" sz="9600" dirty="0" smtClean="0"/>
              <a:t> </a:t>
            </a:r>
            <a:r>
              <a:rPr lang="en-GB" sz="9600" b="1" dirty="0" smtClean="0"/>
              <a:t>Pre-</a:t>
            </a:r>
            <a:r>
              <a:rPr lang="en-GB" sz="9600" dirty="0" smtClean="0"/>
              <a:t> </a:t>
            </a:r>
            <a:r>
              <a:rPr lang="en-GB" sz="9600" dirty="0" err="1" smtClean="0"/>
              <a:t>National.Mitihani</a:t>
            </a:r>
            <a:r>
              <a:rPr lang="en-GB" sz="9600" dirty="0" smtClean="0"/>
              <a:t> </a:t>
            </a:r>
            <a:r>
              <a:rPr lang="en-GB" sz="9600" dirty="0" err="1" smtClean="0"/>
              <a:t>hii</a:t>
            </a:r>
            <a:r>
              <a:rPr lang="en-GB" sz="9600" dirty="0" smtClean="0"/>
              <a:t> </a:t>
            </a:r>
            <a:r>
              <a:rPr lang="en-GB" sz="9600" dirty="0" err="1" smtClean="0"/>
              <a:t>mikubwa</a:t>
            </a:r>
            <a:r>
              <a:rPr lang="en-GB" sz="9600" dirty="0" smtClean="0"/>
              <a:t> </a:t>
            </a:r>
            <a:r>
              <a:rPr lang="en-GB" sz="9600" dirty="0" err="1" smtClean="0"/>
              <a:t>itaenda</a:t>
            </a:r>
            <a:r>
              <a:rPr lang="en-GB" sz="9600" dirty="0" smtClean="0"/>
              <a:t> </a:t>
            </a:r>
            <a:r>
              <a:rPr lang="en-GB" sz="9600" dirty="0" err="1" smtClean="0"/>
              <a:t>sambamba</a:t>
            </a:r>
            <a:r>
              <a:rPr lang="en-GB" sz="9600" dirty="0" smtClean="0"/>
              <a:t> </a:t>
            </a:r>
            <a:r>
              <a:rPr lang="en-GB" sz="9600" dirty="0" err="1" smtClean="0"/>
              <a:t>na</a:t>
            </a:r>
            <a:r>
              <a:rPr lang="en-GB" sz="9600" dirty="0" smtClean="0"/>
              <a:t> </a:t>
            </a:r>
            <a:r>
              <a:rPr lang="en-GB" sz="9600" dirty="0" err="1" smtClean="0"/>
              <a:t>mazoezi</a:t>
            </a:r>
            <a:r>
              <a:rPr lang="en-GB" sz="9600" dirty="0" smtClean="0"/>
              <a:t> </a:t>
            </a:r>
            <a:r>
              <a:rPr lang="en-GB" sz="9600" dirty="0" err="1" smtClean="0"/>
              <a:t>ya</a:t>
            </a:r>
            <a:r>
              <a:rPr lang="en-GB" sz="9600" dirty="0" smtClean="0"/>
              <a:t> </a:t>
            </a:r>
            <a:r>
              <a:rPr lang="en-GB" sz="9600" dirty="0" err="1" smtClean="0"/>
              <a:t>kila</a:t>
            </a:r>
            <a:r>
              <a:rPr lang="en-GB" sz="9600" dirty="0" smtClean="0"/>
              <a:t> </a:t>
            </a:r>
            <a:r>
              <a:rPr lang="en-GB" sz="9600" dirty="0" err="1" smtClean="0"/>
              <a:t>mara</a:t>
            </a:r>
            <a:r>
              <a:rPr lang="en-GB" sz="9600" dirty="0" smtClean="0"/>
              <a:t> </a:t>
            </a:r>
            <a:r>
              <a:rPr lang="en-GB" sz="9600" dirty="0" err="1" smtClean="0"/>
              <a:t>na</a:t>
            </a:r>
            <a:r>
              <a:rPr lang="en-GB" sz="9600" dirty="0" smtClean="0"/>
              <a:t> </a:t>
            </a:r>
            <a:r>
              <a:rPr lang="en-GB" sz="9600" dirty="0" err="1" smtClean="0"/>
              <a:t>mitihani</a:t>
            </a:r>
            <a:r>
              <a:rPr lang="en-GB" sz="9600" dirty="0" smtClean="0"/>
              <a:t> </a:t>
            </a:r>
            <a:r>
              <a:rPr lang="en-GB" sz="9600" dirty="0" err="1" smtClean="0"/>
              <a:t>ya</a:t>
            </a:r>
            <a:r>
              <a:rPr lang="en-GB" sz="9600" dirty="0" smtClean="0"/>
              <a:t>  </a:t>
            </a:r>
            <a:r>
              <a:rPr lang="en-GB" sz="9600" dirty="0" err="1" smtClean="0"/>
              <a:t>kila</a:t>
            </a:r>
            <a:r>
              <a:rPr lang="en-GB" sz="9600" dirty="0" smtClean="0"/>
              <a:t> </a:t>
            </a:r>
            <a:r>
              <a:rPr lang="en-GB" sz="9600" dirty="0" err="1" smtClean="0"/>
              <a:t>mwisho</a:t>
            </a:r>
            <a:r>
              <a:rPr lang="en-GB" sz="9600" dirty="0" smtClean="0"/>
              <a:t> </a:t>
            </a:r>
            <a:r>
              <a:rPr lang="en-GB" sz="9600" dirty="0" err="1" smtClean="0"/>
              <a:t>wa</a:t>
            </a:r>
            <a:r>
              <a:rPr lang="en-GB" sz="9600" dirty="0" smtClean="0"/>
              <a:t> </a:t>
            </a:r>
            <a:r>
              <a:rPr lang="en-GB" sz="9600" dirty="0" err="1" smtClean="0"/>
              <a:t>mwezi</a:t>
            </a:r>
            <a:r>
              <a:rPr lang="en-GB" sz="9600" dirty="0" smtClean="0"/>
              <a:t>, </a:t>
            </a:r>
            <a:r>
              <a:rPr lang="en-GB" sz="9600" b="1" i="1" dirty="0" smtClean="0"/>
              <a:t>monthly test</a:t>
            </a:r>
            <a:r>
              <a:rPr lang="en-GB" sz="9600" dirty="0" smtClean="0"/>
              <a:t> </a:t>
            </a:r>
            <a:r>
              <a:rPr lang="en-GB" sz="9600" dirty="0" err="1" smtClean="0"/>
              <a:t>itakayofuatiliwa</a:t>
            </a:r>
            <a:r>
              <a:rPr lang="en-GB" sz="9600" dirty="0" smtClean="0"/>
              <a:t> </a:t>
            </a:r>
            <a:r>
              <a:rPr lang="en-GB" sz="9600" dirty="0" err="1" smtClean="0"/>
              <a:t>na</a:t>
            </a:r>
            <a:r>
              <a:rPr lang="en-GB" sz="9600" dirty="0" smtClean="0"/>
              <a:t> </a:t>
            </a:r>
            <a:r>
              <a:rPr lang="en-GB" sz="9600" b="1" dirty="0" err="1" smtClean="0"/>
              <a:t>Ofi</a:t>
            </a:r>
            <a:r>
              <a:rPr lang="en-GB" sz="9600" dirty="0" err="1" smtClean="0"/>
              <a:t>si</a:t>
            </a:r>
            <a:r>
              <a:rPr lang="en-GB" sz="9600" dirty="0" smtClean="0"/>
              <a:t> </a:t>
            </a:r>
            <a:r>
              <a:rPr lang="en-GB" sz="9600" dirty="0" err="1" smtClean="0"/>
              <a:t>ya</a:t>
            </a:r>
            <a:r>
              <a:rPr lang="en-GB" sz="9600" dirty="0" smtClean="0"/>
              <a:t> </a:t>
            </a:r>
            <a:r>
              <a:rPr lang="en-GB" sz="9600" dirty="0" err="1" smtClean="0"/>
              <a:t>wilaya</a:t>
            </a:r>
            <a:r>
              <a:rPr lang="en-GB" sz="9600" dirty="0" smtClean="0"/>
              <a:t> </a:t>
            </a:r>
            <a:r>
              <a:rPr lang="en-GB" sz="9600" dirty="0" err="1" smtClean="0"/>
              <a:t>kwa</a:t>
            </a:r>
            <a:r>
              <a:rPr lang="en-GB" sz="9600" dirty="0" smtClean="0"/>
              <a:t>  </a:t>
            </a:r>
            <a:r>
              <a:rPr lang="en-GB" sz="9600" dirty="0" err="1" smtClean="0"/>
              <a:t>umakini</a:t>
            </a:r>
            <a:r>
              <a:rPr lang="en-GB" sz="9600" dirty="0" smtClean="0"/>
              <a:t> </a:t>
            </a:r>
            <a:r>
              <a:rPr lang="en-GB" sz="9600" dirty="0" err="1" smtClean="0"/>
              <a:t>wa</a:t>
            </a:r>
            <a:r>
              <a:rPr lang="en-GB" sz="9600" dirty="0" smtClean="0"/>
              <a:t> </a:t>
            </a:r>
            <a:r>
              <a:rPr lang="en-GB" sz="9600" dirty="0" err="1" smtClean="0"/>
              <a:t>hali</a:t>
            </a:r>
            <a:r>
              <a:rPr lang="en-GB" sz="9600" dirty="0" smtClean="0"/>
              <a:t> </a:t>
            </a:r>
            <a:r>
              <a:rPr lang="en-GB" sz="9600" dirty="0" err="1" smtClean="0"/>
              <a:t>ya</a:t>
            </a:r>
            <a:r>
              <a:rPr lang="en-GB" sz="9600" dirty="0" smtClean="0"/>
              <a:t> </a:t>
            </a:r>
            <a:r>
              <a:rPr lang="en-GB" sz="9600" dirty="0" err="1" smtClean="0"/>
              <a:t>juu</a:t>
            </a:r>
            <a:r>
              <a:rPr lang="en-GB" sz="9600" dirty="0" smtClean="0"/>
              <a:t> </a:t>
            </a:r>
            <a:r>
              <a:rPr lang="en-GB" sz="9600" dirty="0" err="1" smtClean="0"/>
              <a:t>kuliko</a:t>
            </a:r>
            <a:r>
              <a:rPr lang="en-GB" sz="9600" dirty="0" smtClean="0"/>
              <a:t> </a:t>
            </a:r>
            <a:r>
              <a:rPr lang="en-GB" sz="9600" dirty="0" err="1" smtClean="0"/>
              <a:t>wakati</a:t>
            </a:r>
            <a:r>
              <a:rPr lang="en-GB" sz="9600" dirty="0" smtClean="0"/>
              <a:t> </a:t>
            </a:r>
            <a:r>
              <a:rPr lang="en-GB" sz="9600" dirty="0" err="1" smtClean="0"/>
              <a:t>mwingine</a:t>
            </a:r>
            <a:r>
              <a:rPr lang="en-GB" sz="9600" dirty="0" smtClean="0"/>
              <a:t> </a:t>
            </a:r>
            <a:r>
              <a:rPr lang="en-GB" sz="9600" dirty="0" err="1" smtClean="0"/>
              <a:t>wowote</a:t>
            </a:r>
            <a:r>
              <a:rPr lang="en-GB" sz="9600" dirty="0" smtClean="0"/>
              <a:t>.</a:t>
            </a:r>
            <a:endParaRPr lang="en-US" sz="9600" dirty="0" smtClean="0"/>
          </a:p>
          <a:p>
            <a:r>
              <a:rPr lang="en-GB" sz="9600" dirty="0" smtClean="0"/>
              <a:t>11.Utaratibu </a:t>
            </a:r>
            <a:r>
              <a:rPr lang="en-GB" sz="9600" dirty="0" err="1" smtClean="0"/>
              <a:t>wa</a:t>
            </a:r>
            <a:r>
              <a:rPr lang="en-GB" sz="9600" dirty="0" smtClean="0"/>
              <a:t> </a:t>
            </a:r>
            <a:r>
              <a:rPr lang="en-GB" sz="9600" dirty="0" err="1" smtClean="0"/>
              <a:t>zamani</a:t>
            </a:r>
            <a:r>
              <a:rPr lang="en-GB" sz="9600" dirty="0" smtClean="0"/>
              <a:t> </a:t>
            </a:r>
            <a:r>
              <a:rPr lang="en-GB" sz="9600" dirty="0" err="1" smtClean="0"/>
              <a:t>wa</a:t>
            </a:r>
            <a:r>
              <a:rPr lang="en-GB" sz="9600" dirty="0" smtClean="0"/>
              <a:t>  </a:t>
            </a:r>
            <a:r>
              <a:rPr lang="en-GB" sz="9600" dirty="0" err="1" smtClean="0"/>
              <a:t>Kufanya</a:t>
            </a:r>
            <a:r>
              <a:rPr lang="en-GB" sz="9600" dirty="0" smtClean="0"/>
              <a:t> </a:t>
            </a:r>
            <a:r>
              <a:rPr lang="en-GB" sz="9600" dirty="0" err="1" smtClean="0"/>
              <a:t>masahihisho</a:t>
            </a:r>
            <a:r>
              <a:rPr lang="en-GB" sz="9600" dirty="0" smtClean="0"/>
              <a:t> </a:t>
            </a:r>
            <a:r>
              <a:rPr lang="en-GB" sz="9600" dirty="0" err="1" smtClean="0"/>
              <a:t>ya</a:t>
            </a:r>
            <a:r>
              <a:rPr lang="en-GB" sz="9600" dirty="0" smtClean="0"/>
              <a:t> </a:t>
            </a:r>
            <a:r>
              <a:rPr lang="en-GB" sz="9600" dirty="0" err="1" smtClean="0"/>
              <a:t>mitihani</a:t>
            </a:r>
            <a:r>
              <a:rPr lang="en-GB" sz="9600" dirty="0" smtClean="0"/>
              <a:t> </a:t>
            </a:r>
            <a:r>
              <a:rPr lang="en-GB" sz="9600" dirty="0" err="1" smtClean="0"/>
              <a:t>ya</a:t>
            </a:r>
            <a:r>
              <a:rPr lang="en-GB" sz="9600" dirty="0" smtClean="0"/>
              <a:t> </a:t>
            </a:r>
            <a:r>
              <a:rPr lang="en-GB" sz="9600" dirty="0" err="1" smtClean="0"/>
              <a:t>nyuma</a:t>
            </a:r>
            <a:r>
              <a:rPr lang="en-GB" sz="9600" dirty="0" smtClean="0"/>
              <a:t> </a:t>
            </a:r>
            <a:r>
              <a:rPr lang="en-GB" sz="9600" dirty="0" err="1" smtClean="0"/>
              <a:t>ya</a:t>
            </a:r>
            <a:r>
              <a:rPr lang="en-GB" sz="9600" dirty="0" smtClean="0"/>
              <a:t> </a:t>
            </a:r>
            <a:r>
              <a:rPr lang="en-GB" sz="9600" dirty="0" err="1" smtClean="0"/>
              <a:t>Taifa</a:t>
            </a:r>
            <a:r>
              <a:rPr lang="en-GB" sz="9600" dirty="0" smtClean="0"/>
              <a:t>  </a:t>
            </a:r>
            <a:r>
              <a:rPr lang="en-GB" sz="9600" b="1" i="1" dirty="0" smtClean="0"/>
              <a:t>Past paper Solving  </a:t>
            </a:r>
            <a:r>
              <a:rPr lang="en-GB" sz="9600" b="1" i="1" dirty="0" err="1" smtClean="0"/>
              <a:t>Kuanzia</a:t>
            </a:r>
            <a:r>
              <a:rPr lang="en-GB" sz="9600" b="1" i="1" dirty="0" smtClean="0"/>
              <a:t> </a:t>
            </a:r>
            <a:r>
              <a:rPr lang="en-GB" sz="9600" b="1" i="1" dirty="0" err="1" smtClean="0"/>
              <a:t>mwezi</a:t>
            </a:r>
            <a:r>
              <a:rPr lang="en-GB" sz="9600" b="1" i="1" dirty="0" smtClean="0"/>
              <a:t> </a:t>
            </a:r>
            <a:r>
              <a:rPr lang="en-GB" sz="9600" b="1" i="1" dirty="0" err="1" smtClean="0"/>
              <a:t>julai</a:t>
            </a:r>
            <a:r>
              <a:rPr lang="en-GB" sz="9600" b="1" i="1" dirty="0" smtClean="0"/>
              <a:t> </a:t>
            </a:r>
            <a:r>
              <a:rPr lang="en-GB" sz="9600" b="1" i="1" dirty="0" err="1" smtClean="0"/>
              <a:t>ambapo</a:t>
            </a:r>
            <a:r>
              <a:rPr lang="en-GB" sz="9600" b="1" i="1" dirty="0" smtClean="0"/>
              <a:t> </a:t>
            </a:r>
            <a:r>
              <a:rPr lang="en-GB" sz="9600" b="1" i="1" dirty="0" err="1" smtClean="0"/>
              <a:t>mada</a:t>
            </a:r>
            <a:r>
              <a:rPr lang="en-GB" sz="9600" b="1" i="1" dirty="0" smtClean="0"/>
              <a:t> </a:t>
            </a:r>
            <a:r>
              <a:rPr lang="en-GB" sz="9600" b="1" i="1" dirty="0" err="1" smtClean="0"/>
              <a:t>nyingi</a:t>
            </a:r>
            <a:r>
              <a:rPr lang="en-GB" sz="9600" b="1" i="1" dirty="0" smtClean="0"/>
              <a:t> </a:t>
            </a:r>
            <a:r>
              <a:rPr lang="en-GB" sz="9600" b="1" i="1" dirty="0" err="1" smtClean="0"/>
              <a:t>zitakuwa</a:t>
            </a:r>
            <a:r>
              <a:rPr lang="en-GB" sz="9600" b="1" i="1" dirty="0" smtClean="0"/>
              <a:t> </a:t>
            </a:r>
            <a:r>
              <a:rPr lang="en-GB" sz="9600" b="1" i="1" dirty="0" err="1" smtClean="0"/>
              <a:t>zimefundishwa</a:t>
            </a:r>
            <a:r>
              <a:rPr lang="en-GB" sz="9600" b="1" i="1" dirty="0" smtClean="0"/>
              <a:t>. </a:t>
            </a:r>
            <a:r>
              <a:rPr lang="en-GB" sz="9600" dirty="0" err="1" smtClean="0"/>
              <a:t>Hapa</a:t>
            </a:r>
            <a:r>
              <a:rPr lang="en-GB" sz="9600" dirty="0" smtClean="0"/>
              <a:t> </a:t>
            </a:r>
            <a:r>
              <a:rPr lang="en-GB" sz="9600" dirty="0" err="1" smtClean="0"/>
              <a:t>kila</a:t>
            </a:r>
            <a:r>
              <a:rPr lang="en-GB" sz="9600" dirty="0" smtClean="0"/>
              <a:t> </a:t>
            </a:r>
            <a:r>
              <a:rPr lang="en-GB" sz="9600" dirty="0" err="1" smtClean="0"/>
              <a:t>shule</a:t>
            </a:r>
            <a:r>
              <a:rPr lang="en-GB" sz="9600" dirty="0" smtClean="0"/>
              <a:t> </a:t>
            </a:r>
            <a:r>
              <a:rPr lang="en-GB" sz="9600" dirty="0" err="1" smtClean="0"/>
              <a:t>inahimizwa</a:t>
            </a:r>
            <a:r>
              <a:rPr lang="en-GB" sz="9600" dirty="0" smtClean="0"/>
              <a:t> </a:t>
            </a:r>
            <a:r>
              <a:rPr lang="en-GB" sz="9600" dirty="0" err="1" smtClean="0"/>
              <a:t>kuwa</a:t>
            </a:r>
            <a:r>
              <a:rPr lang="en-GB" sz="9600" dirty="0" smtClean="0"/>
              <a:t> </a:t>
            </a:r>
            <a:r>
              <a:rPr lang="en-GB" sz="9600" dirty="0" err="1" smtClean="0"/>
              <a:t>na</a:t>
            </a:r>
            <a:r>
              <a:rPr lang="en-GB" sz="9600" dirty="0" smtClean="0"/>
              <a:t> </a:t>
            </a:r>
            <a:r>
              <a:rPr lang="en-GB" sz="9600" dirty="0" err="1" smtClean="0"/>
              <a:t>benki</a:t>
            </a:r>
            <a:r>
              <a:rPr lang="en-GB" sz="9600" dirty="0" smtClean="0"/>
              <a:t> </a:t>
            </a:r>
            <a:r>
              <a:rPr lang="en-GB" sz="9600" dirty="0" err="1" smtClean="0"/>
              <a:t>ya</a:t>
            </a:r>
            <a:r>
              <a:rPr lang="en-GB" sz="9600" dirty="0" smtClean="0"/>
              <a:t> </a:t>
            </a:r>
            <a:r>
              <a:rPr lang="en-GB" sz="9600" dirty="0" err="1" smtClean="0"/>
              <a:t>maswali</a:t>
            </a:r>
            <a:r>
              <a:rPr lang="en-GB" sz="9600" dirty="0" smtClean="0"/>
              <a:t> </a:t>
            </a:r>
            <a:r>
              <a:rPr lang="en-GB" sz="9600" dirty="0" err="1" smtClean="0"/>
              <a:t>kwa</a:t>
            </a:r>
            <a:r>
              <a:rPr lang="en-GB" sz="9600" dirty="0" smtClean="0"/>
              <a:t> </a:t>
            </a:r>
            <a:r>
              <a:rPr lang="en-GB" sz="9600" dirty="0" err="1" smtClean="0"/>
              <a:t>mitihani</a:t>
            </a:r>
            <a:r>
              <a:rPr lang="en-GB" sz="9600" dirty="0" smtClean="0"/>
              <a:t> </a:t>
            </a:r>
            <a:r>
              <a:rPr lang="en-GB" sz="9600" dirty="0" err="1" smtClean="0"/>
              <a:t>ya</a:t>
            </a:r>
            <a:r>
              <a:rPr lang="en-GB" sz="9600" dirty="0" smtClean="0"/>
              <a:t> </a:t>
            </a:r>
            <a:r>
              <a:rPr lang="en-GB" sz="9600" dirty="0" err="1" smtClean="0"/>
              <a:t>miaka</a:t>
            </a:r>
            <a:r>
              <a:rPr lang="en-GB" sz="9600" dirty="0" smtClean="0"/>
              <a:t> </a:t>
            </a:r>
            <a:r>
              <a:rPr lang="en-GB" sz="9600" dirty="0" err="1" smtClean="0"/>
              <a:t>kumi</a:t>
            </a:r>
            <a:r>
              <a:rPr lang="en-GB" sz="9600" dirty="0" smtClean="0"/>
              <a:t> </a:t>
            </a:r>
            <a:r>
              <a:rPr lang="en-GB" sz="9600" dirty="0" err="1" smtClean="0"/>
              <a:t>iliyopita</a:t>
            </a:r>
            <a:r>
              <a:rPr lang="en-GB" sz="9600" dirty="0" smtClean="0"/>
              <a:t> au </a:t>
            </a:r>
            <a:r>
              <a:rPr lang="en-GB" sz="9600" dirty="0" err="1" smtClean="0"/>
              <a:t>zaidi</a:t>
            </a:r>
            <a:r>
              <a:rPr lang="en-GB" sz="9600" dirty="0" smtClean="0"/>
              <a:t>.</a:t>
            </a:r>
            <a:endParaRPr lang="en-US" sz="9600" dirty="0" smtClean="0"/>
          </a:p>
          <a:p>
            <a:r>
              <a:rPr lang="en-GB" sz="9600" dirty="0" smtClean="0"/>
              <a:t>12.Kufuatilia </a:t>
            </a:r>
            <a:r>
              <a:rPr lang="en-GB" sz="9600" dirty="0" err="1" smtClean="0"/>
              <a:t>na</a:t>
            </a:r>
            <a:r>
              <a:rPr lang="en-GB" sz="9600" dirty="0" smtClean="0"/>
              <a:t>  </a:t>
            </a:r>
            <a:r>
              <a:rPr lang="en-GB" sz="9600" dirty="0" err="1" smtClean="0"/>
              <a:t>kufanya</a:t>
            </a:r>
            <a:r>
              <a:rPr lang="en-GB" sz="9600" dirty="0" smtClean="0"/>
              <a:t> </a:t>
            </a:r>
            <a:r>
              <a:rPr lang="en-GB" sz="9600" dirty="0" err="1" smtClean="0"/>
              <a:t>tathimni</a:t>
            </a:r>
            <a:r>
              <a:rPr lang="en-GB" sz="9600" dirty="0" smtClean="0"/>
              <a:t> </a:t>
            </a:r>
            <a:r>
              <a:rPr lang="en-GB" sz="9600" dirty="0" err="1" smtClean="0"/>
              <a:t>ya</a:t>
            </a:r>
            <a:r>
              <a:rPr lang="en-GB" sz="9600" dirty="0" smtClean="0"/>
              <a:t> </a:t>
            </a:r>
            <a:r>
              <a:rPr lang="en-GB" sz="9600" dirty="0" err="1" smtClean="0"/>
              <a:t>utekelezaji</a:t>
            </a:r>
            <a:r>
              <a:rPr lang="en-GB" sz="9600" dirty="0" smtClean="0"/>
              <a:t> </a:t>
            </a:r>
            <a:r>
              <a:rPr lang="en-GB" sz="9600" dirty="0" err="1" smtClean="0"/>
              <a:t>wa</a:t>
            </a:r>
            <a:r>
              <a:rPr lang="en-GB" sz="9600" dirty="0" smtClean="0"/>
              <a:t>  </a:t>
            </a:r>
            <a:r>
              <a:rPr lang="en-GB" sz="9600" dirty="0" err="1" smtClean="0"/>
              <a:t>mikakati</a:t>
            </a:r>
            <a:r>
              <a:rPr lang="en-GB" sz="9600" dirty="0" smtClean="0"/>
              <a:t> </a:t>
            </a:r>
            <a:r>
              <a:rPr lang="en-GB" sz="9600" dirty="0" err="1" smtClean="0"/>
              <a:t>hii</a:t>
            </a:r>
            <a:r>
              <a:rPr lang="en-GB" sz="9600" dirty="0" smtClean="0"/>
              <a:t> </a:t>
            </a:r>
            <a:r>
              <a:rPr lang="en-GB" sz="9600" dirty="0" err="1" smtClean="0"/>
              <a:t>kila</a:t>
            </a:r>
            <a:r>
              <a:rPr lang="en-GB" sz="9600" dirty="0" smtClean="0"/>
              <a:t> </a:t>
            </a:r>
            <a:r>
              <a:rPr lang="en-GB" sz="9600" dirty="0" err="1" smtClean="0"/>
              <a:t>mwisho</a:t>
            </a:r>
            <a:r>
              <a:rPr lang="en-GB" sz="9600" dirty="0" smtClean="0"/>
              <a:t>  </a:t>
            </a:r>
            <a:r>
              <a:rPr lang="en-GB" sz="9600" dirty="0" err="1" smtClean="0"/>
              <a:t>wa</a:t>
            </a:r>
            <a:r>
              <a:rPr lang="en-GB" sz="9600" dirty="0" smtClean="0"/>
              <a:t> </a:t>
            </a:r>
            <a:r>
              <a:rPr lang="en-GB" sz="9600" dirty="0" err="1" smtClean="0"/>
              <a:t>mwezi</a:t>
            </a:r>
            <a:r>
              <a:rPr lang="en-GB" sz="9600" dirty="0" smtClean="0"/>
              <a:t>. </a:t>
            </a:r>
            <a:endParaRPr lang="en-US" sz="9600" dirty="0" smtClean="0"/>
          </a:p>
          <a:p>
            <a:pPr>
              <a:buNone/>
            </a:pPr>
            <a:endParaRPr lang="en-US" sz="9600"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GB" dirty="0" smtClean="0"/>
              <a:t>13.Idara </a:t>
            </a:r>
            <a:r>
              <a:rPr lang="en-GB" dirty="0" err="1" smtClean="0"/>
              <a:t>imejipanga</a:t>
            </a:r>
            <a:r>
              <a:rPr lang="en-GB" dirty="0" smtClean="0"/>
              <a:t> </a:t>
            </a:r>
            <a:r>
              <a:rPr lang="en-GB" dirty="0" err="1" smtClean="0"/>
              <a:t>kuhakikisha</a:t>
            </a:r>
            <a:r>
              <a:rPr lang="en-GB" dirty="0" smtClean="0"/>
              <a:t> </a:t>
            </a:r>
            <a:r>
              <a:rPr lang="en-GB" dirty="0" err="1" smtClean="0"/>
              <a:t>michezo</a:t>
            </a:r>
            <a:r>
              <a:rPr lang="en-GB" dirty="0" smtClean="0"/>
              <a:t> </a:t>
            </a:r>
            <a:r>
              <a:rPr lang="en-GB" dirty="0" err="1" smtClean="0"/>
              <a:t>inazingatiwa</a:t>
            </a:r>
            <a:r>
              <a:rPr lang="en-GB" dirty="0" smtClean="0"/>
              <a:t> </a:t>
            </a:r>
            <a:r>
              <a:rPr lang="en-GB" dirty="0" err="1" smtClean="0"/>
              <a:t>na</a:t>
            </a:r>
            <a:r>
              <a:rPr lang="en-GB" dirty="0" smtClean="0"/>
              <a:t> </a:t>
            </a:r>
            <a:r>
              <a:rPr lang="en-GB" dirty="0" err="1" smtClean="0"/>
              <a:t>kuwekewa</a:t>
            </a:r>
            <a:r>
              <a:rPr lang="en-GB" dirty="0" smtClean="0"/>
              <a:t> </a:t>
            </a:r>
            <a:r>
              <a:rPr lang="en-GB" dirty="0" err="1" smtClean="0"/>
              <a:t>programu</a:t>
            </a:r>
            <a:r>
              <a:rPr lang="en-GB" dirty="0" smtClean="0"/>
              <a:t> </a:t>
            </a:r>
            <a:r>
              <a:rPr lang="en-GB" dirty="0" err="1" smtClean="0"/>
              <a:t>maalumu</a:t>
            </a:r>
            <a:r>
              <a:rPr lang="en-GB" dirty="0" smtClean="0"/>
              <a:t>  </a:t>
            </a:r>
            <a:r>
              <a:rPr lang="en-GB" dirty="0" err="1" smtClean="0"/>
              <a:t>kwa</a:t>
            </a:r>
            <a:r>
              <a:rPr lang="en-GB" dirty="0" smtClean="0"/>
              <a:t> </a:t>
            </a:r>
            <a:r>
              <a:rPr lang="en-GB" dirty="0" err="1" smtClean="0"/>
              <a:t>kila</a:t>
            </a:r>
            <a:r>
              <a:rPr lang="en-GB" dirty="0" smtClean="0"/>
              <a:t> </a:t>
            </a:r>
            <a:r>
              <a:rPr lang="en-GB" dirty="0" err="1" smtClean="0"/>
              <a:t>shule</a:t>
            </a:r>
            <a:r>
              <a:rPr lang="en-GB" dirty="0" smtClean="0"/>
              <a:t>, </a:t>
            </a:r>
            <a:r>
              <a:rPr lang="en-GB" dirty="0" err="1" smtClean="0"/>
              <a:t>kila</a:t>
            </a:r>
            <a:r>
              <a:rPr lang="en-GB" dirty="0" smtClean="0"/>
              <a:t> </a:t>
            </a:r>
            <a:r>
              <a:rPr lang="en-GB" dirty="0" err="1" smtClean="0"/>
              <a:t>shule</a:t>
            </a:r>
            <a:r>
              <a:rPr lang="en-GB" dirty="0" smtClean="0"/>
              <a:t> </a:t>
            </a:r>
            <a:r>
              <a:rPr lang="en-GB" dirty="0" err="1" smtClean="0"/>
              <a:t>lazima</a:t>
            </a:r>
            <a:r>
              <a:rPr lang="en-GB" dirty="0" smtClean="0"/>
              <a:t> </a:t>
            </a:r>
            <a:r>
              <a:rPr lang="en-GB" dirty="0" err="1" smtClean="0"/>
              <a:t>iwe</a:t>
            </a:r>
            <a:r>
              <a:rPr lang="en-GB" dirty="0" smtClean="0"/>
              <a:t> </a:t>
            </a:r>
            <a:r>
              <a:rPr lang="en-GB" dirty="0" err="1" smtClean="0"/>
              <a:t>na</a:t>
            </a:r>
            <a:r>
              <a:rPr lang="en-GB" dirty="0" smtClean="0"/>
              <a:t> </a:t>
            </a:r>
            <a:r>
              <a:rPr lang="en-GB" dirty="0" err="1" smtClean="0"/>
              <a:t>mwalimu</a:t>
            </a:r>
            <a:r>
              <a:rPr lang="en-GB" dirty="0" smtClean="0"/>
              <a:t> </a:t>
            </a:r>
            <a:r>
              <a:rPr lang="en-GB" dirty="0" err="1" smtClean="0"/>
              <a:t>wa</a:t>
            </a:r>
            <a:r>
              <a:rPr lang="en-GB" dirty="0" smtClean="0"/>
              <a:t> </a:t>
            </a:r>
            <a:r>
              <a:rPr lang="en-GB" dirty="0" err="1" smtClean="0"/>
              <a:t>michezo</a:t>
            </a:r>
            <a:r>
              <a:rPr lang="en-GB" dirty="0" smtClean="0"/>
              <a:t> </a:t>
            </a:r>
            <a:r>
              <a:rPr lang="en-GB" dirty="0" err="1" smtClean="0"/>
              <a:t>na</a:t>
            </a:r>
            <a:r>
              <a:rPr lang="en-GB" dirty="0" smtClean="0"/>
              <a:t> </a:t>
            </a:r>
            <a:r>
              <a:rPr lang="en-GB" dirty="0" err="1" smtClean="0"/>
              <a:t>Mkuu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ahakikishe</a:t>
            </a:r>
            <a:r>
              <a:rPr lang="en-GB" dirty="0" smtClean="0"/>
              <a:t> </a:t>
            </a:r>
            <a:r>
              <a:rPr lang="en-GB" dirty="0" err="1" smtClean="0"/>
              <a:t>kuwa</a:t>
            </a:r>
            <a:r>
              <a:rPr lang="en-GB" dirty="0" smtClean="0"/>
              <a:t> </a:t>
            </a:r>
            <a:r>
              <a:rPr lang="en-GB" dirty="0" err="1" smtClean="0"/>
              <a:t>viwanja</a:t>
            </a:r>
            <a:r>
              <a:rPr lang="en-GB" dirty="0" smtClean="0"/>
              <a:t> </a:t>
            </a:r>
            <a:r>
              <a:rPr lang="en-GB" dirty="0" err="1" smtClean="0"/>
              <a:t>vya</a:t>
            </a:r>
            <a:r>
              <a:rPr lang="en-GB" dirty="0" smtClean="0"/>
              <a:t> </a:t>
            </a:r>
            <a:r>
              <a:rPr lang="en-GB" dirty="0" err="1" smtClean="0"/>
              <a:t>michezo</a:t>
            </a:r>
            <a:r>
              <a:rPr lang="en-GB" dirty="0" smtClean="0"/>
              <a:t>  </a:t>
            </a:r>
            <a:r>
              <a:rPr lang="en-GB" dirty="0" err="1" smtClean="0"/>
              <a:t>vinakuwepo</a:t>
            </a:r>
            <a:r>
              <a:rPr lang="en-GB" dirty="0" smtClean="0"/>
              <a:t> </a:t>
            </a:r>
            <a:r>
              <a:rPr lang="en-GB" dirty="0" err="1" smtClean="0"/>
              <a:t>na</a:t>
            </a:r>
            <a:r>
              <a:rPr lang="en-GB" dirty="0" smtClean="0"/>
              <a:t> </a:t>
            </a:r>
            <a:r>
              <a:rPr lang="en-GB" dirty="0" err="1" smtClean="0"/>
              <a:t>wanafunzi</a:t>
            </a:r>
            <a:r>
              <a:rPr lang="en-GB" dirty="0" smtClean="0"/>
              <a:t> </a:t>
            </a:r>
            <a:r>
              <a:rPr lang="en-GB" dirty="0" err="1" smtClean="0"/>
              <a:t>wote</a:t>
            </a:r>
            <a:r>
              <a:rPr lang="en-GB" dirty="0" smtClean="0"/>
              <a:t> </a:t>
            </a:r>
            <a:r>
              <a:rPr lang="en-GB" dirty="0" err="1" smtClean="0"/>
              <a:t>wanashiriki</a:t>
            </a:r>
            <a:r>
              <a:rPr lang="en-GB" dirty="0" smtClean="0"/>
              <a:t> </a:t>
            </a:r>
            <a:r>
              <a:rPr lang="en-GB" dirty="0" err="1" smtClean="0"/>
              <a:t>michezo,michezo</a:t>
            </a:r>
            <a:r>
              <a:rPr lang="en-GB" dirty="0" smtClean="0"/>
              <a:t> </a:t>
            </a:r>
            <a:r>
              <a:rPr lang="en-GB" dirty="0" err="1" smtClean="0"/>
              <a:t>hujenga</a:t>
            </a:r>
            <a:r>
              <a:rPr lang="en-GB" dirty="0" smtClean="0"/>
              <a:t> </a:t>
            </a:r>
            <a:r>
              <a:rPr lang="en-GB" dirty="0" err="1" smtClean="0"/>
              <a:t>afya</a:t>
            </a:r>
            <a:r>
              <a:rPr lang="en-GB" dirty="0" smtClean="0"/>
              <a:t> </a:t>
            </a:r>
            <a:r>
              <a:rPr lang="en-GB" dirty="0" err="1" smtClean="0"/>
              <a:t>ya</a:t>
            </a:r>
            <a:r>
              <a:rPr lang="en-GB" dirty="0" smtClean="0"/>
              <a:t> </a:t>
            </a:r>
            <a:r>
              <a:rPr lang="en-GB" dirty="0" err="1" smtClean="0"/>
              <a:t>mwili</a:t>
            </a:r>
            <a:r>
              <a:rPr lang="en-GB" dirty="0" smtClean="0"/>
              <a:t> </a:t>
            </a:r>
            <a:r>
              <a:rPr lang="en-GB" dirty="0" err="1" smtClean="0"/>
              <a:t>na</a:t>
            </a:r>
            <a:r>
              <a:rPr lang="en-GB" dirty="0" smtClean="0"/>
              <a:t> </a:t>
            </a:r>
            <a:r>
              <a:rPr lang="en-GB" dirty="0" err="1" smtClean="0"/>
              <a:t>akili</a:t>
            </a:r>
            <a:r>
              <a:rPr lang="en-GB" dirty="0" smtClean="0"/>
              <a:t> </a:t>
            </a:r>
            <a:r>
              <a:rPr lang="en-GB" dirty="0" err="1" smtClean="0"/>
              <a:t>lakini</a:t>
            </a:r>
            <a:r>
              <a:rPr lang="en-GB" dirty="0" smtClean="0"/>
              <a:t> </a:t>
            </a:r>
            <a:r>
              <a:rPr lang="en-GB" dirty="0" err="1" smtClean="0"/>
              <a:t>husaidia</a:t>
            </a:r>
            <a:r>
              <a:rPr lang="en-GB" dirty="0" smtClean="0"/>
              <a:t> </a:t>
            </a:r>
            <a:r>
              <a:rPr lang="en-GB" dirty="0" err="1" smtClean="0"/>
              <a:t>kuwaweka</a:t>
            </a:r>
            <a:r>
              <a:rPr lang="en-GB" dirty="0" smtClean="0"/>
              <a:t> </a:t>
            </a:r>
            <a:r>
              <a:rPr lang="en-GB" dirty="0" err="1" smtClean="0"/>
              <a:t>bize</a:t>
            </a:r>
            <a:r>
              <a:rPr lang="en-GB" dirty="0" smtClean="0"/>
              <a:t> </a:t>
            </a:r>
            <a:r>
              <a:rPr lang="en-GB" dirty="0" err="1" smtClean="0"/>
              <a:t>wanafunzi</a:t>
            </a:r>
            <a:r>
              <a:rPr lang="en-GB" dirty="0" smtClean="0"/>
              <a:t> </a:t>
            </a:r>
            <a:r>
              <a:rPr lang="en-GB" dirty="0" err="1" smtClean="0"/>
              <a:t>na</a:t>
            </a:r>
            <a:r>
              <a:rPr lang="en-GB" dirty="0" smtClean="0"/>
              <a:t> </a:t>
            </a:r>
            <a:r>
              <a:rPr lang="en-GB" dirty="0" err="1" smtClean="0"/>
              <a:t>kusahau</a:t>
            </a:r>
            <a:r>
              <a:rPr lang="en-GB" dirty="0" smtClean="0"/>
              <a:t> </a:t>
            </a:r>
            <a:r>
              <a:rPr lang="en-GB" dirty="0" err="1" smtClean="0"/>
              <a:t>vitendo</a:t>
            </a:r>
            <a:r>
              <a:rPr lang="en-GB" dirty="0" smtClean="0"/>
              <a:t> </a:t>
            </a:r>
            <a:r>
              <a:rPr lang="en-GB" dirty="0" err="1" smtClean="0"/>
              <a:t>visivyofaa</a:t>
            </a:r>
            <a:endParaRPr lang="en-US" dirty="0" smtClean="0"/>
          </a:p>
          <a:p>
            <a:r>
              <a:rPr lang="en-GB" dirty="0" smtClean="0"/>
              <a:t>14.Kuanzisha </a:t>
            </a:r>
            <a:r>
              <a:rPr lang="en-GB" dirty="0" err="1" smtClean="0"/>
              <a:t>bendi</a:t>
            </a:r>
            <a:r>
              <a:rPr lang="en-GB" dirty="0" smtClean="0"/>
              <a:t> </a:t>
            </a:r>
            <a:r>
              <a:rPr lang="en-GB" dirty="0" err="1" smtClean="0"/>
              <a:t>kuwa</a:t>
            </a:r>
            <a:r>
              <a:rPr lang="en-GB" dirty="0" smtClean="0"/>
              <a:t> </a:t>
            </a:r>
            <a:r>
              <a:rPr lang="en-GB" dirty="0" err="1" smtClean="0"/>
              <a:t>na</a:t>
            </a:r>
            <a:r>
              <a:rPr lang="en-GB" dirty="0" smtClean="0"/>
              <a:t> </a:t>
            </a:r>
            <a:r>
              <a:rPr lang="en-GB" dirty="0" err="1" smtClean="0"/>
              <a:t>wimbo</a:t>
            </a:r>
            <a:r>
              <a:rPr lang="en-GB" dirty="0" smtClean="0"/>
              <a:t> </a:t>
            </a:r>
            <a:r>
              <a:rPr lang="en-GB" dirty="0" err="1" smtClean="0"/>
              <a:t>wa</a:t>
            </a:r>
            <a:r>
              <a:rPr lang="en-GB" dirty="0" smtClean="0"/>
              <a:t> </a:t>
            </a:r>
            <a:r>
              <a:rPr lang="en-GB" dirty="0" err="1" smtClean="0"/>
              <a:t>shule</a:t>
            </a:r>
            <a:r>
              <a:rPr lang="en-GB" dirty="0" smtClean="0"/>
              <a:t> </a:t>
            </a:r>
            <a:r>
              <a:rPr lang="en-GB" dirty="0" err="1" smtClean="0"/>
              <a:t>na</a:t>
            </a:r>
            <a:r>
              <a:rPr lang="en-GB" dirty="0" smtClean="0"/>
              <a:t> </a:t>
            </a:r>
            <a:r>
              <a:rPr lang="en-GB" dirty="0" err="1" smtClean="0"/>
              <a:t>kuhakikisha</a:t>
            </a:r>
            <a:r>
              <a:rPr lang="en-GB" dirty="0" smtClean="0"/>
              <a:t> </a:t>
            </a:r>
            <a:r>
              <a:rPr lang="en-GB" dirty="0" err="1" smtClean="0"/>
              <a:t>wanafunzi</a:t>
            </a:r>
            <a:r>
              <a:rPr lang="en-GB" dirty="0" smtClean="0"/>
              <a:t> </a:t>
            </a:r>
            <a:r>
              <a:rPr lang="en-GB" dirty="0" err="1" smtClean="0"/>
              <a:t>wanaimba</a:t>
            </a:r>
            <a:r>
              <a:rPr lang="en-GB" dirty="0" smtClean="0"/>
              <a:t> </a:t>
            </a:r>
            <a:r>
              <a:rPr lang="en-GB" dirty="0" err="1" smtClean="0"/>
              <a:t>nyimbo</a:t>
            </a:r>
            <a:r>
              <a:rPr lang="en-GB" dirty="0" smtClean="0"/>
              <a:t> </a:t>
            </a:r>
            <a:r>
              <a:rPr lang="en-GB" dirty="0" err="1" smtClean="0"/>
              <a:t>ya</a:t>
            </a:r>
            <a:r>
              <a:rPr lang="en-GB" dirty="0" smtClean="0"/>
              <a:t> Tanzania  </a:t>
            </a:r>
            <a:r>
              <a:rPr lang="en-GB" dirty="0" err="1" smtClean="0"/>
              <a:t>nakupenda</a:t>
            </a:r>
            <a:r>
              <a:rPr lang="en-GB" dirty="0" smtClean="0"/>
              <a:t> </a:t>
            </a:r>
            <a:r>
              <a:rPr lang="en-GB" dirty="0" err="1" smtClean="0"/>
              <a:t>kila</a:t>
            </a:r>
            <a:r>
              <a:rPr lang="en-GB" dirty="0" smtClean="0"/>
              <a:t> </a:t>
            </a:r>
            <a:r>
              <a:rPr lang="en-GB" dirty="0" err="1" smtClean="0"/>
              <a:t>jumatatu</a:t>
            </a:r>
            <a:r>
              <a:rPr lang="en-GB" dirty="0" smtClean="0"/>
              <a:t> </a:t>
            </a:r>
            <a:r>
              <a:rPr lang="en-GB" dirty="0" err="1" smtClean="0"/>
              <a:t>na</a:t>
            </a:r>
            <a:r>
              <a:rPr lang="en-GB" dirty="0" smtClean="0"/>
              <a:t> </a:t>
            </a:r>
            <a:r>
              <a:rPr lang="en-GB" dirty="0" err="1" smtClean="0"/>
              <a:t>ijumaa</a:t>
            </a:r>
            <a:r>
              <a:rPr lang="en-GB" dirty="0" smtClean="0"/>
              <a:t>, </a:t>
            </a:r>
            <a:r>
              <a:rPr lang="en-GB" dirty="0" err="1" smtClean="0"/>
              <a:t>wimbo</a:t>
            </a:r>
            <a:r>
              <a:rPr lang="en-GB" dirty="0" smtClean="0"/>
              <a:t> </a:t>
            </a:r>
            <a:r>
              <a:rPr lang="en-GB" dirty="0" err="1" smtClean="0"/>
              <a:t>huu</a:t>
            </a:r>
            <a:r>
              <a:rPr lang="en-GB" dirty="0" smtClean="0"/>
              <a:t> </a:t>
            </a:r>
            <a:r>
              <a:rPr lang="en-GB" dirty="0" err="1" smtClean="0"/>
              <a:t>huwakumbusha</a:t>
            </a:r>
            <a:r>
              <a:rPr lang="en-GB" dirty="0" smtClean="0"/>
              <a:t> </a:t>
            </a:r>
            <a:r>
              <a:rPr lang="en-GB" dirty="0" err="1" smtClean="0"/>
              <a:t>wanafunzi</a:t>
            </a:r>
            <a:r>
              <a:rPr lang="en-GB" dirty="0" smtClean="0"/>
              <a:t> mambo </a:t>
            </a:r>
            <a:r>
              <a:rPr lang="en-GB" dirty="0" err="1" smtClean="0"/>
              <a:t>makubwa</a:t>
            </a:r>
            <a:r>
              <a:rPr lang="en-GB" dirty="0" smtClean="0"/>
              <a:t> </a:t>
            </a:r>
            <a:r>
              <a:rPr lang="en-GB" dirty="0" err="1" smtClean="0"/>
              <a:t>waliyofanya</a:t>
            </a:r>
            <a:r>
              <a:rPr lang="en-GB" dirty="0" smtClean="0"/>
              <a:t> </a:t>
            </a:r>
            <a:r>
              <a:rPr lang="en-GB" dirty="0" err="1" smtClean="0"/>
              <a:t>waasisi</a:t>
            </a:r>
            <a:r>
              <a:rPr lang="en-GB" dirty="0" smtClean="0"/>
              <a:t> </a:t>
            </a:r>
            <a:r>
              <a:rPr lang="en-GB" dirty="0" err="1" smtClean="0"/>
              <a:t>wetu</a:t>
            </a:r>
            <a:r>
              <a:rPr lang="en-GB" dirty="0" smtClean="0"/>
              <a:t> </a:t>
            </a:r>
            <a:r>
              <a:rPr lang="en-GB" dirty="0" err="1" smtClean="0"/>
              <a:t>na</a:t>
            </a:r>
            <a:r>
              <a:rPr lang="en-GB" dirty="0" smtClean="0"/>
              <a:t> </a:t>
            </a:r>
            <a:r>
              <a:rPr lang="en-GB" dirty="0" err="1" smtClean="0"/>
              <a:t>kuwajengea</a:t>
            </a:r>
            <a:r>
              <a:rPr lang="en-GB" dirty="0" smtClean="0"/>
              <a:t> </a:t>
            </a:r>
            <a:r>
              <a:rPr lang="en-GB" dirty="0" err="1" smtClean="0"/>
              <a:t>dhana</a:t>
            </a:r>
            <a:r>
              <a:rPr lang="en-GB" dirty="0" smtClean="0"/>
              <a:t> </a:t>
            </a:r>
            <a:r>
              <a:rPr lang="en-GB" dirty="0" err="1" smtClean="0"/>
              <a:t>ya</a:t>
            </a:r>
            <a:r>
              <a:rPr lang="en-GB" dirty="0" smtClean="0"/>
              <a:t> </a:t>
            </a:r>
            <a:r>
              <a:rPr lang="en-GB" dirty="0" err="1" smtClean="0"/>
              <a:t>uzalendo</a:t>
            </a:r>
            <a:r>
              <a:rPr lang="en-GB" dirty="0" smtClean="0"/>
              <a:t> </a:t>
            </a:r>
            <a:r>
              <a:rPr lang="en-GB" dirty="0" err="1" smtClean="0"/>
              <a:t>na</a:t>
            </a:r>
            <a:r>
              <a:rPr lang="en-GB" dirty="0" smtClean="0"/>
              <a:t> </a:t>
            </a:r>
            <a:r>
              <a:rPr lang="en-GB" dirty="0" err="1" smtClean="0"/>
              <a:t>kuipenda</a:t>
            </a:r>
            <a:r>
              <a:rPr lang="en-GB" dirty="0" smtClean="0"/>
              <a:t> </a:t>
            </a:r>
            <a:r>
              <a:rPr lang="en-GB" dirty="0" err="1" smtClean="0"/>
              <a:t>nchi</a:t>
            </a:r>
            <a:r>
              <a:rPr lang="en-GB" dirty="0" smtClean="0"/>
              <a:t> </a:t>
            </a:r>
            <a:r>
              <a:rPr lang="en-GB" dirty="0" err="1" smtClean="0"/>
              <a:t>yao.Uchunguzi</a:t>
            </a:r>
            <a:r>
              <a:rPr lang="en-GB" dirty="0" smtClean="0"/>
              <a:t> </a:t>
            </a:r>
            <a:r>
              <a:rPr lang="en-GB" dirty="0" err="1" smtClean="0"/>
              <a:t>uliofanywa</a:t>
            </a:r>
            <a:r>
              <a:rPr lang="en-GB" dirty="0" smtClean="0"/>
              <a:t> </a:t>
            </a:r>
            <a:r>
              <a:rPr lang="en-GB" dirty="0" err="1" smtClean="0"/>
              <a:t>kwa</a:t>
            </a:r>
            <a:r>
              <a:rPr lang="en-GB" dirty="0" smtClean="0"/>
              <a:t> </a:t>
            </a:r>
            <a:r>
              <a:rPr lang="en-GB" dirty="0" err="1" smtClean="0"/>
              <a:t>shule</a:t>
            </a:r>
            <a:r>
              <a:rPr lang="en-GB" dirty="0" smtClean="0"/>
              <a:t> </a:t>
            </a:r>
            <a:r>
              <a:rPr lang="en-GB" dirty="0" err="1" smtClean="0"/>
              <a:t>zenye</a:t>
            </a:r>
            <a:r>
              <a:rPr lang="en-GB" dirty="0" smtClean="0"/>
              <a:t> </a:t>
            </a:r>
            <a:r>
              <a:rPr lang="en-GB" dirty="0" err="1" smtClean="0"/>
              <a:t>bendi</a:t>
            </a:r>
            <a:r>
              <a:rPr lang="en-GB" dirty="0" smtClean="0"/>
              <a:t> </a:t>
            </a:r>
            <a:r>
              <a:rPr lang="en-GB" dirty="0" err="1" smtClean="0"/>
              <a:t>wanafunzi</a:t>
            </a:r>
            <a:r>
              <a:rPr lang="en-GB" dirty="0" smtClean="0"/>
              <a:t> </a:t>
            </a:r>
            <a:r>
              <a:rPr lang="en-GB" dirty="0" err="1" smtClean="0"/>
              <a:t>wengi</a:t>
            </a:r>
            <a:r>
              <a:rPr lang="en-GB" dirty="0" smtClean="0"/>
              <a:t> </a:t>
            </a:r>
            <a:r>
              <a:rPr lang="en-GB" dirty="0" err="1" smtClean="0"/>
              <a:t>huvutiwa</a:t>
            </a:r>
            <a:r>
              <a:rPr lang="en-GB" dirty="0" smtClean="0"/>
              <a:t> </a:t>
            </a:r>
            <a:r>
              <a:rPr lang="en-GB" dirty="0" err="1" smtClean="0"/>
              <a:t>na</a:t>
            </a:r>
            <a:r>
              <a:rPr lang="en-GB" dirty="0" smtClean="0"/>
              <a:t> parade  </a:t>
            </a:r>
            <a:r>
              <a:rPr lang="en-GB" dirty="0" err="1" smtClean="0"/>
              <a:t>ya</a:t>
            </a:r>
            <a:r>
              <a:rPr lang="en-GB" dirty="0" smtClean="0"/>
              <a:t> </a:t>
            </a:r>
            <a:r>
              <a:rPr lang="en-GB" dirty="0" err="1" smtClean="0"/>
              <a:t>bendi</a:t>
            </a:r>
            <a:r>
              <a:rPr lang="en-GB" dirty="0" smtClean="0"/>
              <a:t> </a:t>
            </a:r>
            <a:r>
              <a:rPr lang="en-GB" dirty="0" err="1" smtClean="0"/>
              <a:t>na</a:t>
            </a:r>
            <a:r>
              <a:rPr lang="en-GB" dirty="0" smtClean="0"/>
              <a:t> </a:t>
            </a:r>
            <a:r>
              <a:rPr lang="en-GB" dirty="0" err="1" smtClean="0"/>
              <a:t>hivyo</a:t>
            </a:r>
            <a:r>
              <a:rPr lang="en-GB" dirty="0" smtClean="0"/>
              <a:t> </a:t>
            </a:r>
            <a:r>
              <a:rPr lang="en-GB" dirty="0" err="1" smtClean="0"/>
              <a:t>kupunguza</a:t>
            </a:r>
            <a:r>
              <a:rPr lang="en-GB" dirty="0" smtClean="0"/>
              <a:t> </a:t>
            </a:r>
            <a:r>
              <a:rPr lang="en-GB" dirty="0" err="1" smtClean="0"/>
              <a:t>utoro</a:t>
            </a:r>
            <a:r>
              <a:rPr lang="en-GB" dirty="0" smtClean="0"/>
              <a:t> </a:t>
            </a:r>
            <a:r>
              <a:rPr lang="en-GB" dirty="0" err="1" smtClean="0"/>
              <a:t>shuleni,Pared</a:t>
            </a:r>
            <a:r>
              <a:rPr lang="en-GB" dirty="0" smtClean="0"/>
              <a:t> </a:t>
            </a:r>
            <a:r>
              <a:rPr lang="en-GB" dirty="0" err="1" smtClean="0"/>
              <a:t>pia</a:t>
            </a:r>
            <a:r>
              <a:rPr lang="en-GB" dirty="0" smtClean="0"/>
              <a:t> </a:t>
            </a:r>
            <a:r>
              <a:rPr lang="en-GB" dirty="0" err="1" smtClean="0"/>
              <a:t>huwajenga</a:t>
            </a:r>
            <a:r>
              <a:rPr lang="en-GB" dirty="0" smtClean="0"/>
              <a:t> </a:t>
            </a:r>
            <a:r>
              <a:rPr lang="en-GB" dirty="0" err="1" smtClean="0"/>
              <a:t>wanafunzi</a:t>
            </a:r>
            <a:r>
              <a:rPr lang="en-GB" dirty="0" smtClean="0"/>
              <a:t> </a:t>
            </a:r>
            <a:r>
              <a:rPr lang="en-GB" dirty="0" err="1" smtClean="0"/>
              <a:t>kuwa</a:t>
            </a:r>
            <a:r>
              <a:rPr lang="en-GB" dirty="0" smtClean="0"/>
              <a:t> </a:t>
            </a:r>
            <a:r>
              <a:rPr lang="en-GB" dirty="0" err="1" smtClean="0"/>
              <a:t>wakaka</a:t>
            </a:r>
            <a:r>
              <a:rPr lang="en-GB" dirty="0" smtClean="0"/>
              <a:t> </a:t>
            </a:r>
            <a:r>
              <a:rPr lang="en-GB" dirty="0" err="1" smtClean="0"/>
              <a:t>mavu</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40363"/>
          </a:xfrm>
        </p:spPr>
        <p:txBody>
          <a:bodyPr>
            <a:noAutofit/>
          </a:bodyPr>
          <a:lstStyle/>
          <a:p>
            <a:r>
              <a:rPr lang="en-GB" sz="2400" dirty="0" smtClean="0"/>
              <a:t>15.    </a:t>
            </a:r>
            <a:r>
              <a:rPr lang="en-GB" sz="2400" dirty="0" err="1" smtClean="0"/>
              <a:t>Vidato</a:t>
            </a:r>
            <a:r>
              <a:rPr lang="en-GB" sz="2400" dirty="0" smtClean="0"/>
              <a:t> </a:t>
            </a:r>
            <a:r>
              <a:rPr lang="en-GB" sz="2400" dirty="0" err="1" smtClean="0"/>
              <a:t>vya</a:t>
            </a:r>
            <a:r>
              <a:rPr lang="en-GB" sz="2400" dirty="0" smtClean="0"/>
              <a:t> </a:t>
            </a:r>
            <a:r>
              <a:rPr lang="en-GB" sz="2400" dirty="0" err="1" smtClean="0"/>
              <a:t>mitihani</a:t>
            </a:r>
            <a:r>
              <a:rPr lang="en-GB" sz="2400" dirty="0" smtClean="0"/>
              <a:t> </a:t>
            </a:r>
            <a:r>
              <a:rPr lang="en-GB" sz="2400" dirty="0" err="1" smtClean="0"/>
              <a:t>kuwa</a:t>
            </a:r>
            <a:r>
              <a:rPr lang="en-GB" sz="2400" dirty="0" smtClean="0"/>
              <a:t> </a:t>
            </a:r>
            <a:r>
              <a:rPr lang="en-GB" sz="2400" dirty="0" err="1" smtClean="0"/>
              <a:t>na</a:t>
            </a:r>
            <a:r>
              <a:rPr lang="en-GB" sz="2400" dirty="0" smtClean="0"/>
              <a:t> </a:t>
            </a:r>
            <a:r>
              <a:rPr lang="en-GB" sz="2400" dirty="0" err="1" smtClean="0"/>
              <a:t>mitihani</a:t>
            </a:r>
            <a:r>
              <a:rPr lang="en-GB" sz="2400" dirty="0" smtClean="0"/>
              <a:t> </a:t>
            </a:r>
            <a:r>
              <a:rPr lang="en-GB" sz="2400" dirty="0" err="1" smtClean="0"/>
              <a:t>mikubwa</a:t>
            </a:r>
            <a:r>
              <a:rPr lang="en-GB" sz="2400" dirty="0" smtClean="0"/>
              <a:t> </a:t>
            </a:r>
            <a:r>
              <a:rPr lang="en-GB" sz="2400" dirty="0" err="1" smtClean="0"/>
              <a:t>minne</a:t>
            </a:r>
            <a:r>
              <a:rPr lang="en-GB" sz="2400" dirty="0" smtClean="0"/>
              <a:t> </a:t>
            </a:r>
            <a:r>
              <a:rPr lang="en-GB" sz="2400" dirty="0" err="1" smtClean="0"/>
              <a:t>ya</a:t>
            </a:r>
            <a:r>
              <a:rPr lang="en-GB" sz="2400" dirty="0" smtClean="0"/>
              <a:t> </a:t>
            </a:r>
            <a:r>
              <a:rPr lang="en-GB" sz="2400" dirty="0" err="1" smtClean="0"/>
              <a:t>kujipima</a:t>
            </a:r>
            <a:r>
              <a:rPr lang="en-GB" sz="2400" dirty="0" smtClean="0"/>
              <a:t> </a:t>
            </a:r>
            <a:r>
              <a:rPr lang="en-GB" sz="2400" dirty="0" err="1" smtClean="0"/>
              <a:t>kabla</a:t>
            </a:r>
            <a:r>
              <a:rPr lang="en-GB" sz="2400" dirty="0" smtClean="0"/>
              <a:t> </a:t>
            </a:r>
            <a:r>
              <a:rPr lang="en-GB" sz="2400" dirty="0" err="1" smtClean="0"/>
              <a:t>ya</a:t>
            </a:r>
            <a:r>
              <a:rPr lang="en-GB" sz="2400" dirty="0" smtClean="0"/>
              <a:t> </a:t>
            </a:r>
            <a:r>
              <a:rPr lang="en-GB" sz="2400" dirty="0" err="1" smtClean="0"/>
              <a:t>kuingia</a:t>
            </a:r>
            <a:r>
              <a:rPr lang="en-GB" sz="2400" dirty="0" smtClean="0"/>
              <a:t> </a:t>
            </a:r>
            <a:r>
              <a:rPr lang="en-GB" sz="2400" dirty="0" err="1" smtClean="0"/>
              <a:t>katika</a:t>
            </a:r>
            <a:r>
              <a:rPr lang="en-GB" sz="2400" dirty="0" smtClean="0"/>
              <a:t> </a:t>
            </a:r>
            <a:r>
              <a:rPr lang="en-GB" sz="2400" dirty="0" err="1" smtClean="0"/>
              <a:t>mitihani</a:t>
            </a:r>
            <a:r>
              <a:rPr lang="en-GB" sz="2400" dirty="0" smtClean="0"/>
              <a:t> </a:t>
            </a:r>
            <a:r>
              <a:rPr lang="en-GB" sz="2400" dirty="0" err="1" smtClean="0"/>
              <a:t>yao</a:t>
            </a:r>
            <a:r>
              <a:rPr lang="en-GB" sz="2400" dirty="0" smtClean="0"/>
              <a:t> </a:t>
            </a:r>
            <a:r>
              <a:rPr lang="en-GB" sz="2400" dirty="0" err="1" smtClean="0"/>
              <a:t>ya</a:t>
            </a:r>
            <a:r>
              <a:rPr lang="en-GB" sz="2400" dirty="0" smtClean="0"/>
              <a:t> </a:t>
            </a:r>
            <a:r>
              <a:rPr lang="en-GB" sz="2400" dirty="0" err="1" smtClean="0"/>
              <a:t>Taifa</a:t>
            </a:r>
            <a:r>
              <a:rPr lang="en-GB" sz="2400" dirty="0" smtClean="0"/>
              <a:t>,</a:t>
            </a:r>
            <a:endParaRPr lang="en-US" sz="2400" dirty="0" smtClean="0"/>
          </a:p>
          <a:p>
            <a:r>
              <a:rPr lang="en-GB" sz="2400" dirty="0" smtClean="0"/>
              <a:t>16.      </a:t>
            </a:r>
            <a:r>
              <a:rPr lang="en-GB" sz="2400" dirty="0" err="1" smtClean="0"/>
              <a:t>Mitihani</a:t>
            </a:r>
            <a:r>
              <a:rPr lang="en-GB" sz="2400" dirty="0" smtClean="0"/>
              <a:t> </a:t>
            </a:r>
            <a:r>
              <a:rPr lang="en-GB" sz="2400" dirty="0" err="1" smtClean="0"/>
              <a:t>minne</a:t>
            </a:r>
            <a:r>
              <a:rPr lang="en-GB" sz="2400" dirty="0" smtClean="0"/>
              <a:t> </a:t>
            </a:r>
            <a:r>
              <a:rPr lang="en-GB" sz="2400" dirty="0" err="1" smtClean="0"/>
              <a:t>ya</a:t>
            </a:r>
            <a:r>
              <a:rPr lang="en-GB" sz="2400" dirty="0" smtClean="0"/>
              <a:t> </a:t>
            </a:r>
            <a:r>
              <a:rPr lang="en-GB" sz="2400" dirty="0" err="1" smtClean="0"/>
              <a:t>kujipima</a:t>
            </a:r>
            <a:r>
              <a:rPr lang="en-GB" sz="2400" dirty="0" smtClean="0"/>
              <a:t> </a:t>
            </a:r>
            <a:r>
              <a:rPr lang="en-GB" sz="2400" dirty="0" err="1" smtClean="0"/>
              <a:t>ifanyike</a:t>
            </a:r>
            <a:r>
              <a:rPr lang="en-GB" sz="2400" dirty="0" smtClean="0"/>
              <a:t> </a:t>
            </a:r>
            <a:r>
              <a:rPr lang="en-GB" sz="2400" dirty="0" err="1" smtClean="0"/>
              <a:t>na</a:t>
            </a:r>
            <a:r>
              <a:rPr lang="en-GB" sz="2400" dirty="0" smtClean="0"/>
              <a:t> </a:t>
            </a:r>
            <a:r>
              <a:rPr lang="en-GB" sz="2400" dirty="0" err="1" smtClean="0"/>
              <a:t>kusahihishwa</a:t>
            </a:r>
            <a:r>
              <a:rPr lang="en-GB" sz="2400" dirty="0" smtClean="0"/>
              <a:t> </a:t>
            </a:r>
            <a:r>
              <a:rPr lang="en-GB" sz="2400" dirty="0" err="1" smtClean="0"/>
              <a:t>kiwilaya,Ratiba</a:t>
            </a:r>
            <a:r>
              <a:rPr lang="en-GB" sz="2400" dirty="0" smtClean="0"/>
              <a:t> </a:t>
            </a:r>
            <a:r>
              <a:rPr lang="en-GB" sz="2400" dirty="0" err="1" smtClean="0"/>
              <a:t>ya</a:t>
            </a:r>
            <a:r>
              <a:rPr lang="en-GB" sz="2400" dirty="0" smtClean="0"/>
              <a:t> </a:t>
            </a:r>
            <a:r>
              <a:rPr lang="en-GB" sz="2400" dirty="0" err="1" smtClean="0"/>
              <a:t>mitihani</a:t>
            </a:r>
            <a:r>
              <a:rPr lang="en-GB" sz="2400" dirty="0" smtClean="0"/>
              <a:t> </a:t>
            </a:r>
            <a:r>
              <a:rPr lang="en-GB" sz="2400" dirty="0" err="1" smtClean="0"/>
              <a:t>hiyo</a:t>
            </a:r>
            <a:r>
              <a:rPr lang="en-GB" sz="2400" dirty="0" smtClean="0"/>
              <a:t> </a:t>
            </a:r>
            <a:r>
              <a:rPr lang="en-GB" sz="2400" dirty="0" err="1" smtClean="0"/>
              <a:t>itatolewa</a:t>
            </a:r>
            <a:r>
              <a:rPr lang="en-GB" sz="2400" dirty="0" smtClean="0"/>
              <a:t> </a:t>
            </a:r>
            <a:r>
              <a:rPr lang="en-GB" sz="2400" dirty="0" err="1" smtClean="0"/>
              <a:t>na</a:t>
            </a:r>
            <a:r>
              <a:rPr lang="en-GB" sz="2400" dirty="0" smtClean="0"/>
              <a:t> </a:t>
            </a:r>
            <a:r>
              <a:rPr lang="en-GB" sz="2400" dirty="0" err="1" smtClean="0"/>
              <a:t>Ofisi</a:t>
            </a:r>
            <a:r>
              <a:rPr lang="en-GB" sz="2400" dirty="0" smtClean="0"/>
              <a:t> </a:t>
            </a:r>
            <a:r>
              <a:rPr lang="en-GB" sz="2400" dirty="0" err="1" smtClean="0"/>
              <a:t>ya</a:t>
            </a:r>
            <a:r>
              <a:rPr lang="en-GB" sz="2400" dirty="0" smtClean="0"/>
              <a:t> </a:t>
            </a:r>
            <a:r>
              <a:rPr lang="en-GB" sz="2400" dirty="0" err="1" smtClean="0"/>
              <a:t>Taaluma</a:t>
            </a:r>
            <a:r>
              <a:rPr lang="en-GB" sz="2400" dirty="0" smtClean="0"/>
              <a:t> </a:t>
            </a:r>
            <a:r>
              <a:rPr lang="en-GB" sz="2400" dirty="0" err="1" smtClean="0"/>
              <a:t>kabla</a:t>
            </a:r>
            <a:r>
              <a:rPr lang="en-GB" sz="2400" dirty="0" smtClean="0"/>
              <a:t> </a:t>
            </a:r>
            <a:r>
              <a:rPr lang="en-GB" sz="2400" dirty="0" err="1" smtClean="0"/>
              <a:t>ya</a:t>
            </a:r>
            <a:r>
              <a:rPr lang="en-GB" sz="2400" dirty="0" smtClean="0"/>
              <a:t> February.</a:t>
            </a:r>
            <a:endParaRPr lang="en-US" sz="2400" dirty="0" smtClean="0"/>
          </a:p>
          <a:p>
            <a:r>
              <a:rPr lang="en-GB" sz="2400" dirty="0" smtClean="0"/>
              <a:t>17.     </a:t>
            </a:r>
            <a:r>
              <a:rPr lang="en-GB" sz="2400" dirty="0" err="1" smtClean="0"/>
              <a:t>Kutakuwepo</a:t>
            </a:r>
            <a:r>
              <a:rPr lang="en-GB" sz="2400" dirty="0" smtClean="0"/>
              <a:t> </a:t>
            </a:r>
            <a:r>
              <a:rPr lang="en-GB" sz="2400" dirty="0" err="1" smtClean="0"/>
              <a:t>mitihani</a:t>
            </a:r>
            <a:r>
              <a:rPr lang="en-GB" sz="2400" dirty="0" smtClean="0"/>
              <a:t> </a:t>
            </a:r>
            <a:r>
              <a:rPr lang="en-GB" sz="2400" dirty="0" err="1" smtClean="0"/>
              <a:t>miwili</a:t>
            </a:r>
            <a:r>
              <a:rPr lang="en-GB" sz="2400" dirty="0" smtClean="0"/>
              <a:t> </a:t>
            </a:r>
            <a:r>
              <a:rPr lang="en-GB" sz="2400" dirty="0" err="1" smtClean="0"/>
              <a:t>mikubwa</a:t>
            </a:r>
            <a:r>
              <a:rPr lang="en-GB" sz="2400" dirty="0" smtClean="0"/>
              <a:t> </a:t>
            </a:r>
            <a:r>
              <a:rPr lang="en-GB" sz="2400" dirty="0" err="1" smtClean="0"/>
              <a:t>ya</a:t>
            </a:r>
            <a:r>
              <a:rPr lang="en-GB" sz="2400" dirty="0" smtClean="0"/>
              <a:t> </a:t>
            </a:r>
            <a:r>
              <a:rPr lang="en-GB" sz="2400" dirty="0" err="1" smtClean="0"/>
              <a:t>mwisho</a:t>
            </a:r>
            <a:r>
              <a:rPr lang="en-GB" sz="2400" dirty="0" smtClean="0"/>
              <a:t> </a:t>
            </a:r>
            <a:r>
              <a:rPr lang="en-GB" sz="2400" dirty="0" err="1" smtClean="0"/>
              <a:t>kwa</a:t>
            </a:r>
            <a:r>
              <a:rPr lang="en-GB" sz="2400" dirty="0" smtClean="0"/>
              <a:t> </a:t>
            </a:r>
            <a:r>
              <a:rPr lang="en-GB" sz="2400" dirty="0" err="1" smtClean="0"/>
              <a:t>kidato</a:t>
            </a:r>
            <a:r>
              <a:rPr lang="en-GB" sz="2400" dirty="0" smtClean="0"/>
              <a:t> cha </a:t>
            </a:r>
            <a:r>
              <a:rPr lang="en-GB" sz="2400" dirty="0" err="1" smtClean="0"/>
              <a:t>sita</a:t>
            </a:r>
            <a:r>
              <a:rPr lang="en-GB" sz="2400" dirty="0" smtClean="0"/>
              <a:t> </a:t>
            </a:r>
            <a:r>
              <a:rPr lang="en-GB" sz="2400" dirty="0" err="1" smtClean="0"/>
              <a:t>kwa</a:t>
            </a:r>
            <a:r>
              <a:rPr lang="en-GB" sz="2400" dirty="0" smtClean="0"/>
              <a:t> </a:t>
            </a:r>
            <a:r>
              <a:rPr lang="en-GB" sz="2400" dirty="0" err="1" smtClean="0"/>
              <a:t>maana</a:t>
            </a:r>
            <a:r>
              <a:rPr lang="en-GB" sz="2400" dirty="0" smtClean="0"/>
              <a:t> </a:t>
            </a:r>
            <a:r>
              <a:rPr lang="en-GB" sz="2400" dirty="0" err="1" smtClean="0"/>
              <a:t>ya</a:t>
            </a:r>
            <a:r>
              <a:rPr lang="en-GB" sz="2400" dirty="0" smtClean="0"/>
              <a:t> </a:t>
            </a:r>
            <a:r>
              <a:rPr lang="en-GB" sz="2400" dirty="0" err="1" smtClean="0"/>
              <a:t>katika</a:t>
            </a:r>
            <a:r>
              <a:rPr lang="en-GB" sz="2400" dirty="0" smtClean="0"/>
              <a:t> </a:t>
            </a:r>
            <a:r>
              <a:rPr lang="en-GB" sz="2400" dirty="0" err="1" smtClean="0"/>
              <a:t>ya</a:t>
            </a:r>
            <a:r>
              <a:rPr lang="en-GB" sz="2400" dirty="0" smtClean="0"/>
              <a:t> January </a:t>
            </a:r>
            <a:r>
              <a:rPr lang="en-GB" sz="2400" dirty="0" err="1" smtClean="0"/>
              <a:t>na</a:t>
            </a:r>
            <a:r>
              <a:rPr lang="en-GB" sz="2400" dirty="0" smtClean="0"/>
              <a:t> </a:t>
            </a:r>
            <a:r>
              <a:rPr lang="en-GB" sz="2400" dirty="0" err="1" smtClean="0"/>
              <a:t>katika</a:t>
            </a:r>
            <a:r>
              <a:rPr lang="en-GB" sz="2400" dirty="0" smtClean="0"/>
              <a:t> </a:t>
            </a:r>
            <a:r>
              <a:rPr lang="en-GB" sz="2400" dirty="0" err="1" smtClean="0"/>
              <a:t>ti</a:t>
            </a:r>
            <a:r>
              <a:rPr lang="en-GB" sz="2400" dirty="0" smtClean="0"/>
              <a:t> </a:t>
            </a:r>
            <a:r>
              <a:rPr lang="en-GB" sz="2400" dirty="0" err="1" smtClean="0"/>
              <a:t>ya</a:t>
            </a:r>
            <a:r>
              <a:rPr lang="en-GB" sz="2400" dirty="0" smtClean="0"/>
              <a:t> </a:t>
            </a:r>
            <a:r>
              <a:rPr lang="en-GB" sz="2400" dirty="0" err="1" smtClean="0"/>
              <a:t>Machi</a:t>
            </a:r>
            <a:r>
              <a:rPr lang="en-GB" sz="2400" dirty="0" smtClean="0"/>
              <a:t> </a:t>
            </a:r>
            <a:r>
              <a:rPr lang="en-GB" sz="2400" dirty="0" err="1" smtClean="0"/>
              <a:t>kabla</a:t>
            </a:r>
            <a:r>
              <a:rPr lang="en-GB" sz="2400" dirty="0" smtClean="0"/>
              <a:t> </a:t>
            </a:r>
            <a:r>
              <a:rPr lang="en-GB" sz="2400" dirty="0" err="1" smtClean="0"/>
              <a:t>ya</a:t>
            </a:r>
            <a:r>
              <a:rPr lang="en-GB" sz="2400" dirty="0" smtClean="0"/>
              <a:t> </a:t>
            </a:r>
            <a:r>
              <a:rPr lang="en-GB" sz="2400" dirty="0" err="1" smtClean="0"/>
              <a:t>kuingia</a:t>
            </a:r>
            <a:r>
              <a:rPr lang="en-GB" sz="2400" dirty="0" smtClean="0"/>
              <a:t> </a:t>
            </a:r>
            <a:r>
              <a:rPr lang="en-GB" sz="2400" dirty="0" err="1" smtClean="0"/>
              <a:t>katika</a:t>
            </a:r>
            <a:r>
              <a:rPr lang="en-GB" sz="2400" dirty="0" smtClean="0"/>
              <a:t> </a:t>
            </a:r>
            <a:r>
              <a:rPr lang="en-GB" sz="2400" dirty="0" err="1" smtClean="0"/>
              <a:t>mitihani</a:t>
            </a:r>
            <a:r>
              <a:rPr lang="en-GB" sz="2400" dirty="0" smtClean="0"/>
              <a:t> </a:t>
            </a:r>
            <a:r>
              <a:rPr lang="en-GB" sz="2400" dirty="0" err="1" smtClean="0"/>
              <a:t>yao</a:t>
            </a:r>
            <a:r>
              <a:rPr lang="en-GB" sz="2400" dirty="0" smtClean="0"/>
              <a:t> </a:t>
            </a:r>
            <a:r>
              <a:rPr lang="en-GB" sz="2400" dirty="0" err="1" smtClean="0"/>
              <a:t>ya</a:t>
            </a:r>
            <a:r>
              <a:rPr lang="en-GB" sz="2400" dirty="0" smtClean="0"/>
              <a:t> </a:t>
            </a:r>
            <a:r>
              <a:rPr lang="en-GB" sz="2400" dirty="0" err="1" smtClean="0"/>
              <a:t>Taifa</a:t>
            </a:r>
            <a:r>
              <a:rPr lang="en-GB" sz="2400" dirty="0" smtClean="0"/>
              <a:t> </a:t>
            </a:r>
            <a:r>
              <a:rPr lang="en-GB" sz="2400" dirty="0" err="1" smtClean="0"/>
              <a:t>mwezi</a:t>
            </a:r>
            <a:r>
              <a:rPr lang="en-GB" sz="2400" dirty="0" smtClean="0"/>
              <a:t> Mei </a:t>
            </a:r>
            <a:r>
              <a:rPr lang="en-GB" sz="2400" dirty="0" err="1" smtClean="0"/>
              <a:t>mwakani</a:t>
            </a:r>
            <a:r>
              <a:rPr lang="en-GB" sz="2400" dirty="0" smtClean="0"/>
              <a:t>.</a:t>
            </a:r>
            <a:endParaRPr lang="en-US" sz="2400" dirty="0" smtClean="0"/>
          </a:p>
          <a:p>
            <a:r>
              <a:rPr lang="en-GB" sz="2400" dirty="0" smtClean="0"/>
              <a:t>18.   </a:t>
            </a:r>
            <a:r>
              <a:rPr lang="en-GB" sz="2400" dirty="0" err="1" smtClean="0"/>
              <a:t>Kusimamia</a:t>
            </a:r>
            <a:r>
              <a:rPr lang="en-GB" sz="2400" dirty="0" smtClean="0"/>
              <a:t> </a:t>
            </a:r>
            <a:r>
              <a:rPr lang="en-GB" sz="2400" dirty="0" err="1" smtClean="0"/>
              <a:t>kikamilifu</a:t>
            </a:r>
            <a:r>
              <a:rPr lang="en-GB" sz="2400" dirty="0" smtClean="0"/>
              <a:t> </a:t>
            </a:r>
            <a:r>
              <a:rPr lang="en-GB" sz="2400" dirty="0" err="1" smtClean="0"/>
              <a:t>na</a:t>
            </a:r>
            <a:r>
              <a:rPr lang="en-GB" sz="2400" dirty="0" smtClean="0"/>
              <a:t> </a:t>
            </a:r>
            <a:r>
              <a:rPr lang="en-GB" sz="2400" dirty="0" err="1" smtClean="0"/>
              <a:t>kuhakikisha</a:t>
            </a:r>
            <a:r>
              <a:rPr lang="en-GB" sz="2400" dirty="0" smtClean="0"/>
              <a:t> </a:t>
            </a:r>
            <a:r>
              <a:rPr lang="en-GB" sz="2400" dirty="0" err="1" smtClean="0"/>
              <a:t>walimu</a:t>
            </a:r>
            <a:r>
              <a:rPr lang="en-GB" sz="2400" dirty="0" smtClean="0"/>
              <a:t> </a:t>
            </a:r>
            <a:r>
              <a:rPr lang="en-GB" sz="2400" dirty="0" err="1" smtClean="0"/>
              <a:t>wanaopangwa</a:t>
            </a:r>
            <a:r>
              <a:rPr lang="en-GB" sz="2400" dirty="0" smtClean="0"/>
              <a:t> </a:t>
            </a:r>
            <a:r>
              <a:rPr lang="en-GB" sz="2400" dirty="0" err="1" smtClean="0"/>
              <a:t>kufundisha</a:t>
            </a:r>
            <a:r>
              <a:rPr lang="en-GB" sz="2400" dirty="0" smtClean="0"/>
              <a:t> </a:t>
            </a:r>
            <a:r>
              <a:rPr lang="en-GB" sz="2400" dirty="0" err="1" smtClean="0"/>
              <a:t>vidato</a:t>
            </a:r>
            <a:r>
              <a:rPr lang="en-GB" sz="2400" dirty="0" smtClean="0"/>
              <a:t> </a:t>
            </a:r>
            <a:r>
              <a:rPr lang="en-GB" sz="2400" dirty="0" err="1" smtClean="0"/>
              <a:t>vya</a:t>
            </a:r>
            <a:r>
              <a:rPr lang="en-GB" sz="2400" dirty="0" smtClean="0"/>
              <a:t> </a:t>
            </a:r>
            <a:r>
              <a:rPr lang="en-GB" sz="2400" dirty="0" err="1" smtClean="0"/>
              <a:t>mitihani</a:t>
            </a:r>
            <a:r>
              <a:rPr lang="en-GB" sz="2400" dirty="0" smtClean="0"/>
              <a:t> </a:t>
            </a:r>
            <a:r>
              <a:rPr lang="en-GB" sz="2400" dirty="0" err="1" smtClean="0"/>
              <a:t>ni</a:t>
            </a:r>
            <a:r>
              <a:rPr lang="en-GB" sz="2400" dirty="0" smtClean="0"/>
              <a:t> </a:t>
            </a:r>
            <a:r>
              <a:rPr lang="en-GB" sz="2400" dirty="0" err="1" smtClean="0"/>
              <a:t>walimu</a:t>
            </a:r>
            <a:r>
              <a:rPr lang="en-GB" sz="2400" dirty="0" smtClean="0"/>
              <a:t> </a:t>
            </a:r>
            <a:r>
              <a:rPr lang="en-GB" sz="2400" dirty="0" err="1" smtClean="0"/>
              <a:t>werevu</a:t>
            </a:r>
            <a:r>
              <a:rPr lang="en-GB" sz="2400" dirty="0" smtClean="0"/>
              <a:t> Competent teachers ,)</a:t>
            </a:r>
            <a:r>
              <a:rPr lang="en-GB" sz="2400" dirty="0" err="1" smtClean="0"/>
              <a:t>Mkuu</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makini</a:t>
            </a:r>
            <a:r>
              <a:rPr lang="en-GB" sz="2400" dirty="0" smtClean="0"/>
              <a:t> </a:t>
            </a:r>
            <a:r>
              <a:rPr lang="en-GB" sz="2400" dirty="0" err="1" smtClean="0"/>
              <a:t>anatambua</a:t>
            </a:r>
            <a:r>
              <a:rPr lang="en-GB" sz="2400" dirty="0" smtClean="0"/>
              <a:t> </a:t>
            </a:r>
            <a:r>
              <a:rPr lang="en-GB" sz="2400" dirty="0" err="1" smtClean="0"/>
              <a:t>vizuri</a:t>
            </a:r>
            <a:r>
              <a:rPr lang="en-GB" sz="2400" dirty="0" smtClean="0"/>
              <a:t> </a:t>
            </a:r>
            <a:r>
              <a:rPr lang="en-GB" sz="2400" dirty="0" err="1" smtClean="0"/>
              <a:t>uwezo</a:t>
            </a:r>
            <a:r>
              <a:rPr lang="en-GB" sz="2400" dirty="0" smtClean="0"/>
              <a:t> </a:t>
            </a:r>
            <a:r>
              <a:rPr lang="en-GB" sz="2400" dirty="0" err="1" smtClean="0"/>
              <a:t>wa</a:t>
            </a:r>
            <a:r>
              <a:rPr lang="en-GB" sz="2400" dirty="0" smtClean="0"/>
              <a:t> </a:t>
            </a:r>
            <a:r>
              <a:rPr lang="en-GB" sz="2400" dirty="0" err="1" smtClean="0"/>
              <a:t>walimu</a:t>
            </a:r>
            <a:r>
              <a:rPr lang="en-GB" sz="2400" dirty="0" smtClean="0"/>
              <a:t> wake </a:t>
            </a:r>
            <a:r>
              <a:rPr lang="en-GB" sz="2400" dirty="0" err="1" smtClean="0"/>
              <a:t>wote</a:t>
            </a:r>
            <a:r>
              <a:rPr lang="en-GB" sz="2400" dirty="0" smtClean="0"/>
              <a:t> </a:t>
            </a:r>
            <a:r>
              <a:rPr lang="en-GB" sz="2400" dirty="0" err="1" smtClean="0"/>
              <a:t>wakiwa</a:t>
            </a:r>
            <a:r>
              <a:rPr lang="en-GB" sz="2400" dirty="0" smtClean="0"/>
              <a:t>  </a:t>
            </a:r>
            <a:r>
              <a:rPr lang="en-GB" sz="2400" dirty="0" err="1" smtClean="0"/>
              <a:t>darasani</a:t>
            </a:r>
            <a:r>
              <a:rPr lang="en-GB" sz="2400" dirty="0" smtClean="0"/>
              <a:t> ,</a:t>
            </a:r>
            <a:r>
              <a:rPr lang="en-GB" sz="2400" dirty="0" err="1" smtClean="0"/>
              <a:t>kwani</a:t>
            </a:r>
            <a:r>
              <a:rPr lang="en-GB" sz="2400" dirty="0" smtClean="0"/>
              <a:t> </a:t>
            </a:r>
            <a:r>
              <a:rPr lang="en-GB" sz="2400" dirty="0" err="1" smtClean="0"/>
              <a:t>yeye</a:t>
            </a:r>
            <a:r>
              <a:rPr lang="en-GB" sz="2400" dirty="0" smtClean="0"/>
              <a:t> </a:t>
            </a:r>
            <a:r>
              <a:rPr lang="en-GB" sz="2400" dirty="0" err="1" smtClean="0"/>
              <a:t>ni</a:t>
            </a:r>
            <a:r>
              <a:rPr lang="en-GB" sz="2400" dirty="0" smtClean="0"/>
              <a:t> </a:t>
            </a:r>
            <a:r>
              <a:rPr lang="en-GB" sz="2400" dirty="0" err="1" smtClean="0"/>
              <a:t>mkaguzi</a:t>
            </a:r>
            <a:r>
              <a:rPr lang="en-GB" sz="2400" dirty="0" smtClean="0"/>
              <a:t> </a:t>
            </a:r>
            <a:r>
              <a:rPr lang="en-GB" sz="2400" dirty="0" err="1" smtClean="0"/>
              <a:t>namba</a:t>
            </a:r>
            <a:r>
              <a:rPr lang="en-GB" sz="2400" dirty="0" smtClean="0"/>
              <a:t> </a:t>
            </a:r>
            <a:r>
              <a:rPr lang="en-GB" sz="2400" dirty="0" err="1" smtClean="0"/>
              <a:t>moja</a:t>
            </a:r>
            <a:r>
              <a:rPr lang="en-GB" sz="2400" dirty="0" smtClean="0"/>
              <a:t> </a:t>
            </a:r>
            <a:r>
              <a:rPr lang="en-GB" sz="2400" dirty="0" err="1" smtClean="0"/>
              <a:t>shuleni</a:t>
            </a:r>
            <a:r>
              <a:rPr lang="en-GB" sz="2400" dirty="0" smtClean="0"/>
              <a:t>.</a:t>
            </a:r>
            <a:endParaRPr lang="en-US" sz="24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r>
              <a:rPr lang="en-GB" dirty="0" smtClean="0"/>
              <a:t>19.   </a:t>
            </a:r>
            <a:r>
              <a:rPr lang="en-GB" dirty="0" err="1" smtClean="0"/>
              <a:t>Wakuu</a:t>
            </a:r>
            <a:r>
              <a:rPr lang="en-GB" dirty="0" smtClean="0"/>
              <a:t> </a:t>
            </a:r>
            <a:r>
              <a:rPr lang="en-GB" dirty="0" err="1" smtClean="0"/>
              <a:t>wa</a:t>
            </a:r>
            <a:r>
              <a:rPr lang="en-GB" dirty="0" smtClean="0"/>
              <a:t> </a:t>
            </a:r>
            <a:r>
              <a:rPr lang="en-GB" dirty="0" err="1" smtClean="0"/>
              <a:t>shule</a:t>
            </a:r>
            <a:r>
              <a:rPr lang="en-GB" dirty="0" smtClean="0"/>
              <a:t> </a:t>
            </a:r>
            <a:r>
              <a:rPr lang="en-GB" dirty="0" err="1" smtClean="0"/>
              <a:t>kuwa</a:t>
            </a:r>
            <a:r>
              <a:rPr lang="en-GB" dirty="0" smtClean="0"/>
              <a:t> </a:t>
            </a:r>
            <a:r>
              <a:rPr lang="en-GB" dirty="0" err="1" smtClean="0"/>
              <a:t>na</a:t>
            </a:r>
            <a:r>
              <a:rPr lang="en-GB" dirty="0" smtClean="0"/>
              <a:t> </a:t>
            </a:r>
            <a:r>
              <a:rPr lang="en-GB" dirty="0" err="1" smtClean="0"/>
              <a:t>vipindi</a:t>
            </a:r>
            <a:r>
              <a:rPr lang="en-GB" dirty="0" smtClean="0"/>
              <a:t> </a:t>
            </a:r>
            <a:r>
              <a:rPr lang="en-GB" dirty="0" err="1" smtClean="0"/>
              <a:t>na</a:t>
            </a:r>
            <a:r>
              <a:rPr lang="en-GB" dirty="0" smtClean="0"/>
              <a:t> </a:t>
            </a:r>
            <a:r>
              <a:rPr lang="en-GB" dirty="0" err="1" smtClean="0"/>
              <a:t>kufundisha</a:t>
            </a:r>
            <a:r>
              <a:rPr lang="en-GB" dirty="0" smtClean="0"/>
              <a:t> </a:t>
            </a:r>
            <a:r>
              <a:rPr lang="en-GB" dirty="0" err="1" smtClean="0"/>
              <a:t>japo</a:t>
            </a:r>
            <a:r>
              <a:rPr lang="en-GB" dirty="0" smtClean="0"/>
              <a:t> </a:t>
            </a:r>
            <a:r>
              <a:rPr lang="en-GB" dirty="0" err="1" smtClean="0"/>
              <a:t>vipindi</a:t>
            </a:r>
            <a:r>
              <a:rPr lang="en-GB" dirty="0" smtClean="0"/>
              <a:t> </a:t>
            </a:r>
            <a:r>
              <a:rPr lang="en-GB" dirty="0" err="1" smtClean="0"/>
              <a:t>vichache</a:t>
            </a:r>
            <a:r>
              <a:rPr lang="en-GB" dirty="0" smtClean="0"/>
              <a:t> </a:t>
            </a:r>
            <a:r>
              <a:rPr lang="en-GB" dirty="0" err="1" smtClean="0"/>
              <a:t>ili</a:t>
            </a:r>
            <a:r>
              <a:rPr lang="en-GB" dirty="0" smtClean="0"/>
              <a:t> </a:t>
            </a:r>
            <a:r>
              <a:rPr lang="en-GB" dirty="0" err="1" smtClean="0"/>
              <a:t>kuonesha</a:t>
            </a:r>
            <a:r>
              <a:rPr lang="en-GB" dirty="0" smtClean="0"/>
              <a:t> </a:t>
            </a:r>
            <a:r>
              <a:rPr lang="en-GB" dirty="0" err="1" smtClean="0"/>
              <a:t>mfano</a:t>
            </a:r>
            <a:r>
              <a:rPr lang="en-GB" dirty="0" smtClean="0"/>
              <a:t> </a:t>
            </a:r>
            <a:r>
              <a:rPr lang="en-GB" dirty="0" err="1" smtClean="0"/>
              <a:t>wa</a:t>
            </a:r>
            <a:r>
              <a:rPr lang="en-GB" dirty="0" smtClean="0"/>
              <a:t> </a:t>
            </a:r>
            <a:r>
              <a:rPr lang="en-GB" dirty="0" err="1" smtClean="0"/>
              <a:t>uwajibikaji</a:t>
            </a:r>
            <a:r>
              <a:rPr lang="en-GB" dirty="0" smtClean="0"/>
              <a:t> ,</a:t>
            </a:r>
            <a:r>
              <a:rPr lang="en-GB" dirty="0" err="1" smtClean="0"/>
              <a:t>kwani</a:t>
            </a:r>
            <a:r>
              <a:rPr lang="en-GB" dirty="0" smtClean="0"/>
              <a:t> </a:t>
            </a:r>
            <a:r>
              <a:rPr lang="en-GB" dirty="0" err="1" smtClean="0"/>
              <a:t>hata</a:t>
            </a:r>
            <a:r>
              <a:rPr lang="en-GB" dirty="0" smtClean="0"/>
              <a:t> </a:t>
            </a:r>
            <a:r>
              <a:rPr lang="en-GB" dirty="0" err="1" smtClean="0"/>
              <a:t>barua</a:t>
            </a:r>
            <a:r>
              <a:rPr lang="en-GB" dirty="0" smtClean="0"/>
              <a:t> </a:t>
            </a:r>
            <a:r>
              <a:rPr lang="en-GB" dirty="0" err="1" smtClean="0"/>
              <a:t>za</a:t>
            </a:r>
            <a:r>
              <a:rPr lang="en-GB" dirty="0" smtClean="0"/>
              <a:t> </a:t>
            </a:r>
            <a:r>
              <a:rPr lang="en-GB" dirty="0" err="1" smtClean="0"/>
              <a:t>uteuzi</a:t>
            </a:r>
            <a:r>
              <a:rPr lang="en-GB" dirty="0" smtClean="0"/>
              <a:t> </a:t>
            </a:r>
            <a:r>
              <a:rPr lang="en-GB" dirty="0" err="1" smtClean="0"/>
              <a:t>wa</a:t>
            </a:r>
            <a:r>
              <a:rPr lang="en-GB" dirty="0" smtClean="0"/>
              <a:t> </a:t>
            </a:r>
            <a:r>
              <a:rPr lang="en-GB" dirty="0" err="1" smtClean="0"/>
              <a:t>nafasi</a:t>
            </a:r>
            <a:r>
              <a:rPr lang="en-GB" dirty="0" smtClean="0"/>
              <a:t> </a:t>
            </a:r>
            <a:r>
              <a:rPr lang="en-GB" dirty="0" err="1" smtClean="0"/>
              <a:t>zao</a:t>
            </a:r>
            <a:r>
              <a:rPr lang="en-GB" dirty="0" smtClean="0"/>
              <a:t> </a:t>
            </a:r>
            <a:r>
              <a:rPr lang="en-GB" dirty="0" err="1" smtClean="0"/>
              <a:t>unasisitiza</a:t>
            </a:r>
            <a:r>
              <a:rPr lang="en-GB" dirty="0" smtClean="0"/>
              <a:t> </a:t>
            </a:r>
            <a:r>
              <a:rPr lang="en-GB" dirty="0" err="1" smtClean="0"/>
              <a:t>juu</a:t>
            </a:r>
            <a:r>
              <a:rPr lang="en-GB" dirty="0" smtClean="0"/>
              <a:t> </a:t>
            </a:r>
            <a:r>
              <a:rPr lang="en-GB" dirty="0" err="1" smtClean="0"/>
              <a:t>ya</a:t>
            </a:r>
            <a:r>
              <a:rPr lang="en-GB" dirty="0" smtClean="0"/>
              <a:t> </a:t>
            </a:r>
            <a:r>
              <a:rPr lang="en-GB" dirty="0" err="1" smtClean="0"/>
              <a:t>kufundisha</a:t>
            </a:r>
            <a:r>
              <a:rPr lang="en-GB" dirty="0" smtClean="0"/>
              <a:t> </a:t>
            </a:r>
            <a:r>
              <a:rPr lang="en-GB" dirty="0" err="1" smtClean="0"/>
              <a:t>ilikuwa</a:t>
            </a:r>
            <a:r>
              <a:rPr lang="en-GB" dirty="0" smtClean="0"/>
              <a:t> </a:t>
            </a:r>
            <a:r>
              <a:rPr lang="en-GB" dirty="0" err="1" smtClean="0"/>
              <a:t>mfano</a:t>
            </a:r>
            <a:r>
              <a:rPr lang="en-GB" dirty="0" smtClean="0"/>
              <a:t> </a:t>
            </a:r>
            <a:r>
              <a:rPr lang="en-GB" dirty="0" err="1" smtClean="0"/>
              <a:t>kwa</a:t>
            </a:r>
            <a:r>
              <a:rPr lang="en-GB" dirty="0" smtClean="0"/>
              <a:t> </a:t>
            </a:r>
            <a:r>
              <a:rPr lang="en-GB" dirty="0" err="1" smtClean="0"/>
              <a:t>walimu</a:t>
            </a:r>
            <a:r>
              <a:rPr lang="en-GB" dirty="0" smtClean="0"/>
              <a:t> </a:t>
            </a:r>
            <a:r>
              <a:rPr lang="en-GB" dirty="0" err="1" smtClean="0"/>
              <a:t>wengine</a:t>
            </a:r>
            <a:r>
              <a:rPr lang="en-GB" dirty="0" smtClean="0"/>
              <a:t>.</a:t>
            </a:r>
            <a:endParaRPr lang="en-US" dirty="0" smtClean="0"/>
          </a:p>
          <a:p>
            <a:pPr>
              <a:buNone/>
            </a:pPr>
            <a:endParaRPr lang="en-GB" dirty="0" smtClean="0"/>
          </a:p>
          <a:p>
            <a:r>
              <a:rPr lang="en-GB" dirty="0" smtClean="0"/>
              <a:t>20.    </a:t>
            </a:r>
            <a:r>
              <a:rPr lang="en-GB" dirty="0" err="1" smtClean="0"/>
              <a:t>Kutovumulia</a:t>
            </a:r>
            <a:r>
              <a:rPr lang="en-GB" dirty="0" smtClean="0"/>
              <a:t> </a:t>
            </a:r>
            <a:r>
              <a:rPr lang="en-GB" dirty="0" err="1" smtClean="0"/>
              <a:t>kwa</a:t>
            </a:r>
            <a:r>
              <a:rPr lang="en-GB" dirty="0" smtClean="0"/>
              <a:t> </a:t>
            </a:r>
            <a:r>
              <a:rPr lang="en-GB" dirty="0" err="1" smtClean="0"/>
              <a:t>namna</a:t>
            </a:r>
            <a:r>
              <a:rPr lang="en-GB" dirty="0" smtClean="0"/>
              <a:t> </a:t>
            </a:r>
            <a:r>
              <a:rPr lang="en-GB" dirty="0" err="1" smtClean="0"/>
              <a:t>yoyote</a:t>
            </a:r>
            <a:r>
              <a:rPr lang="en-GB" dirty="0" smtClean="0"/>
              <a:t> </a:t>
            </a:r>
            <a:r>
              <a:rPr lang="en-GB" dirty="0" err="1" smtClean="0"/>
              <a:t>ile</a:t>
            </a:r>
            <a:r>
              <a:rPr lang="en-GB" dirty="0" smtClean="0"/>
              <a:t> </a:t>
            </a:r>
            <a:r>
              <a:rPr lang="en-GB" dirty="0" err="1" smtClean="0"/>
              <a:t>uzembe</a:t>
            </a:r>
            <a:r>
              <a:rPr lang="en-GB" dirty="0" smtClean="0"/>
              <a:t> </a:t>
            </a:r>
            <a:r>
              <a:rPr lang="en-GB" dirty="0" err="1" smtClean="0"/>
              <a:t>na</a:t>
            </a:r>
            <a:r>
              <a:rPr lang="en-GB" dirty="0" smtClean="0"/>
              <a:t> </a:t>
            </a:r>
            <a:r>
              <a:rPr lang="en-GB" dirty="0" err="1" smtClean="0"/>
              <a:t>kutojituma</a:t>
            </a:r>
            <a:r>
              <a:rPr lang="en-GB" dirty="0" smtClean="0"/>
              <a:t> </a:t>
            </a:r>
            <a:r>
              <a:rPr lang="en-GB" dirty="0" err="1" smtClean="0"/>
              <a:t>kwa</a:t>
            </a:r>
            <a:r>
              <a:rPr lang="en-GB" dirty="0" smtClean="0"/>
              <a:t> </a:t>
            </a:r>
            <a:r>
              <a:rPr lang="en-GB" dirty="0" err="1" smtClean="0"/>
              <a:t>walimu</a:t>
            </a:r>
            <a:r>
              <a:rPr lang="en-GB" dirty="0" smtClean="0"/>
              <a:t> </a:t>
            </a:r>
            <a:r>
              <a:rPr lang="en-GB" dirty="0" err="1" smtClean="0"/>
              <a:t>na</a:t>
            </a:r>
            <a:r>
              <a:rPr lang="en-GB" dirty="0" smtClean="0"/>
              <a:t> </a:t>
            </a:r>
            <a:r>
              <a:rPr lang="en-GB" dirty="0" err="1" smtClean="0"/>
              <a:t>kuchukua</a:t>
            </a:r>
            <a:r>
              <a:rPr lang="en-GB" dirty="0" smtClean="0"/>
              <a:t> </a:t>
            </a:r>
            <a:r>
              <a:rPr lang="en-GB" dirty="0" err="1" smtClean="0"/>
              <a:t>hatua</a:t>
            </a:r>
            <a:r>
              <a:rPr lang="en-GB" dirty="0" smtClean="0"/>
              <a:t> </a:t>
            </a:r>
            <a:r>
              <a:rPr lang="en-GB" dirty="0" err="1" smtClean="0"/>
              <a:t>stahiki</a:t>
            </a:r>
            <a:r>
              <a:rPr lang="en-GB" dirty="0" smtClean="0"/>
              <a:t> </a:t>
            </a:r>
            <a:r>
              <a:rPr lang="en-GB" dirty="0" err="1" smtClean="0"/>
              <a:t>kwa</a:t>
            </a:r>
            <a:r>
              <a:rPr lang="en-GB" dirty="0" smtClean="0"/>
              <a:t> </a:t>
            </a:r>
            <a:r>
              <a:rPr lang="en-GB" dirty="0" err="1" smtClean="0"/>
              <a:t>walimu</a:t>
            </a:r>
            <a:r>
              <a:rPr lang="en-GB" dirty="0" smtClean="0"/>
              <a:t> </a:t>
            </a:r>
            <a:r>
              <a:rPr lang="en-GB" dirty="0" err="1" smtClean="0"/>
              <a:t>wazembe</a:t>
            </a:r>
            <a:r>
              <a:rPr lang="en-GB" dirty="0" smtClean="0"/>
              <a:t> </a:t>
            </a:r>
            <a:r>
              <a:rPr lang="en-GB" dirty="0" err="1" smtClean="0"/>
              <a:t>na</a:t>
            </a:r>
            <a:r>
              <a:rPr lang="en-GB" dirty="0" smtClean="0"/>
              <a:t> </a:t>
            </a:r>
            <a:r>
              <a:rPr lang="en-GB" dirty="0" err="1" smtClean="0"/>
              <a:t>wasiojituma</a:t>
            </a:r>
            <a:endParaRPr lang="en-US" dirty="0" smtClean="0"/>
          </a:p>
          <a:p>
            <a:pPr>
              <a:buNone/>
            </a:pPr>
            <a:endParaRPr lang="en-GB" dirty="0" smtClean="0"/>
          </a:p>
          <a:p>
            <a:r>
              <a:rPr lang="en-GB" dirty="0" smtClean="0"/>
              <a:t>21.     </a:t>
            </a:r>
            <a:r>
              <a:rPr lang="en-GB" dirty="0" err="1" smtClean="0"/>
              <a:t>Kuwa</a:t>
            </a:r>
            <a:r>
              <a:rPr lang="en-GB" dirty="0" smtClean="0"/>
              <a:t> </a:t>
            </a:r>
            <a:r>
              <a:rPr lang="en-GB" dirty="0" err="1" smtClean="0"/>
              <a:t>na</a:t>
            </a:r>
            <a:r>
              <a:rPr lang="en-GB" dirty="0" smtClean="0"/>
              <a:t> </a:t>
            </a:r>
            <a:r>
              <a:rPr lang="en-GB" dirty="0" err="1" smtClean="0"/>
              <a:t>vikao</a:t>
            </a:r>
            <a:r>
              <a:rPr lang="en-GB" dirty="0" smtClean="0"/>
              <a:t> </a:t>
            </a:r>
            <a:r>
              <a:rPr lang="en-GB" dirty="0" err="1" smtClean="0"/>
              <a:t>kila</a:t>
            </a:r>
            <a:r>
              <a:rPr lang="en-GB" dirty="0" smtClean="0"/>
              <a:t>  </a:t>
            </a:r>
            <a:r>
              <a:rPr lang="en-GB" dirty="0" err="1" smtClean="0"/>
              <a:t>robo</a:t>
            </a:r>
            <a:r>
              <a:rPr lang="en-GB" dirty="0" smtClean="0"/>
              <a:t> </a:t>
            </a:r>
            <a:r>
              <a:rPr lang="en-GB" dirty="0" err="1" smtClean="0"/>
              <a:t>ya</a:t>
            </a:r>
            <a:r>
              <a:rPr lang="en-GB" dirty="0" smtClean="0"/>
              <a:t> </a:t>
            </a:r>
            <a:r>
              <a:rPr lang="en-GB" dirty="0" err="1" smtClean="0"/>
              <a:t>mwaka</a:t>
            </a:r>
            <a:r>
              <a:rPr lang="en-GB" dirty="0" smtClean="0"/>
              <a:t>  </a:t>
            </a:r>
            <a:r>
              <a:rPr lang="en-GB" dirty="0" err="1" smtClean="0"/>
              <a:t>kuhakikisha</a:t>
            </a:r>
            <a:r>
              <a:rPr lang="en-GB" dirty="0" smtClean="0"/>
              <a:t> </a:t>
            </a:r>
            <a:r>
              <a:rPr lang="en-GB" dirty="0" err="1" smtClean="0"/>
              <a:t>tathimini</a:t>
            </a:r>
            <a:r>
              <a:rPr lang="en-GB" dirty="0" smtClean="0"/>
              <a:t> </a:t>
            </a:r>
            <a:r>
              <a:rPr lang="en-GB" dirty="0" err="1" smtClean="0"/>
              <a:t>inatolewa</a:t>
            </a:r>
            <a:r>
              <a:rPr lang="en-GB" dirty="0" smtClean="0"/>
              <a:t> </a:t>
            </a:r>
            <a:r>
              <a:rPr lang="en-GB" dirty="0" err="1" smtClean="0"/>
              <a:t>na</a:t>
            </a:r>
            <a:r>
              <a:rPr lang="en-GB" dirty="0" smtClean="0"/>
              <a:t> </a:t>
            </a:r>
            <a:r>
              <a:rPr lang="en-GB" dirty="0" err="1" smtClean="0"/>
              <a:t>kuratibu</a:t>
            </a:r>
            <a:r>
              <a:rPr lang="en-GB" dirty="0" smtClean="0"/>
              <a:t> </a:t>
            </a:r>
            <a:r>
              <a:rPr lang="en-GB" dirty="0" err="1" smtClean="0"/>
              <a:t>mafanikio</a:t>
            </a:r>
            <a:r>
              <a:rPr lang="en-GB" dirty="0" smtClean="0"/>
              <a:t> </a:t>
            </a:r>
            <a:r>
              <a:rPr lang="en-GB" dirty="0" err="1" smtClean="0"/>
              <a:t>na</a:t>
            </a:r>
            <a:r>
              <a:rPr lang="en-GB" dirty="0" smtClean="0"/>
              <a:t> </a:t>
            </a:r>
            <a:r>
              <a:rPr lang="en-GB" dirty="0" err="1" smtClean="0"/>
              <a:t>changamaoto</a:t>
            </a:r>
            <a:r>
              <a:rPr lang="en-GB" dirty="0" smtClean="0"/>
              <a:t> </a:t>
            </a:r>
            <a:r>
              <a:rPr lang="en-GB" dirty="0" err="1" smtClean="0"/>
              <a:t>za</a:t>
            </a:r>
            <a:r>
              <a:rPr lang="en-GB" dirty="0" smtClean="0"/>
              <a:t> </a:t>
            </a:r>
            <a:r>
              <a:rPr lang="en-GB" dirty="0" err="1" smtClean="0"/>
              <a:t>mikataba</a:t>
            </a:r>
            <a:r>
              <a:rPr lang="en-GB" dirty="0" smtClean="0"/>
              <a:t> </a:t>
            </a:r>
            <a:r>
              <a:rPr lang="en-GB" dirty="0" err="1" smtClean="0"/>
              <a:t>iliyowekwa</a:t>
            </a:r>
            <a:r>
              <a:rPr lang="en-GB" dirty="0" smtClean="0"/>
              <a:t>.</a:t>
            </a:r>
            <a:endParaRPr lang="en-US" dirty="0" smtClean="0"/>
          </a:p>
          <a:p>
            <a:r>
              <a:rPr lang="en-GB" dirty="0" smtClean="0"/>
              <a:t>Ni </a:t>
            </a:r>
            <a:r>
              <a:rPr lang="en-GB" dirty="0" err="1" smtClean="0"/>
              <a:t>imani</a:t>
            </a:r>
            <a:r>
              <a:rPr lang="en-GB" dirty="0" smtClean="0"/>
              <a:t> </a:t>
            </a:r>
            <a:r>
              <a:rPr lang="en-GB" dirty="0" err="1" smtClean="0"/>
              <a:t>yetu</a:t>
            </a:r>
            <a:r>
              <a:rPr lang="en-GB" dirty="0" smtClean="0"/>
              <a:t> </a:t>
            </a:r>
            <a:r>
              <a:rPr lang="en-GB" dirty="0" err="1" smtClean="0"/>
              <a:t>kuwa</a:t>
            </a:r>
            <a:r>
              <a:rPr lang="en-GB" dirty="0" smtClean="0"/>
              <a:t>  </a:t>
            </a:r>
            <a:r>
              <a:rPr lang="en-GB" dirty="0" err="1" smtClean="0"/>
              <a:t>mikakati</a:t>
            </a:r>
            <a:r>
              <a:rPr lang="en-GB" dirty="0" smtClean="0"/>
              <a:t> </a:t>
            </a:r>
            <a:r>
              <a:rPr lang="en-GB" dirty="0" err="1" smtClean="0"/>
              <a:t>hii</a:t>
            </a:r>
            <a:r>
              <a:rPr lang="en-GB" dirty="0" smtClean="0"/>
              <a:t> </a:t>
            </a:r>
            <a:r>
              <a:rPr lang="en-GB" dirty="0" err="1" smtClean="0"/>
              <a:t>ikisimamiwa</a:t>
            </a:r>
            <a:r>
              <a:rPr lang="en-GB" dirty="0" smtClean="0"/>
              <a:t> </a:t>
            </a:r>
            <a:r>
              <a:rPr lang="en-GB" dirty="0" err="1" smtClean="0"/>
              <a:t>ipasavyo</a:t>
            </a:r>
            <a:r>
              <a:rPr lang="en-GB" dirty="0" smtClean="0"/>
              <a:t> </a:t>
            </a:r>
            <a:r>
              <a:rPr lang="en-GB" dirty="0" err="1" smtClean="0"/>
              <a:t>kwa</a:t>
            </a:r>
            <a:r>
              <a:rPr lang="en-GB" dirty="0" smtClean="0"/>
              <a:t> </a:t>
            </a:r>
            <a:r>
              <a:rPr lang="en-GB" dirty="0" err="1" smtClean="0"/>
              <a:t>hakika</a:t>
            </a:r>
            <a:r>
              <a:rPr lang="en-GB" dirty="0" smtClean="0"/>
              <a:t> </a:t>
            </a:r>
            <a:r>
              <a:rPr lang="en-GB" dirty="0" err="1" smtClean="0"/>
              <a:t>malengo</a:t>
            </a:r>
            <a:r>
              <a:rPr lang="en-GB" dirty="0" smtClean="0"/>
              <a:t> </a:t>
            </a:r>
            <a:r>
              <a:rPr lang="en-GB" dirty="0" err="1" smtClean="0"/>
              <a:t>ya</a:t>
            </a:r>
            <a:r>
              <a:rPr lang="en-GB" dirty="0" smtClean="0"/>
              <a:t> BRN, </a:t>
            </a:r>
            <a:r>
              <a:rPr lang="en-GB" dirty="0" err="1" smtClean="0"/>
              <a:t>ya</a:t>
            </a:r>
            <a:r>
              <a:rPr lang="en-GB" dirty="0" smtClean="0"/>
              <a:t> </a:t>
            </a:r>
            <a:r>
              <a:rPr lang="en-GB" dirty="0" err="1" smtClean="0"/>
              <a:t>ufaulu</a:t>
            </a:r>
            <a:r>
              <a:rPr lang="en-GB" dirty="0" smtClean="0"/>
              <a:t> </a:t>
            </a:r>
            <a:r>
              <a:rPr lang="en-GB" dirty="0" err="1" smtClean="0"/>
              <a:t>wa</a:t>
            </a:r>
            <a:r>
              <a:rPr lang="en-GB" dirty="0" smtClean="0"/>
              <a:t> </a:t>
            </a:r>
            <a:r>
              <a:rPr lang="en-GB" dirty="0" err="1" smtClean="0"/>
              <a:t>asilimia</a:t>
            </a:r>
            <a:r>
              <a:rPr lang="en-GB" dirty="0" smtClean="0"/>
              <a:t> 71 </a:t>
            </a:r>
            <a:r>
              <a:rPr lang="en-GB" dirty="0" err="1" smtClean="0"/>
              <a:t>kwa</a:t>
            </a:r>
            <a:r>
              <a:rPr lang="en-GB" dirty="0" smtClean="0"/>
              <a:t> </a:t>
            </a:r>
            <a:r>
              <a:rPr lang="en-GB" dirty="0" err="1" smtClean="0"/>
              <a:t>kidato</a:t>
            </a:r>
            <a:r>
              <a:rPr lang="en-GB" dirty="0" smtClean="0"/>
              <a:t> cha </a:t>
            </a:r>
            <a:r>
              <a:rPr lang="en-GB" dirty="0" err="1" smtClean="0"/>
              <a:t>pili</a:t>
            </a:r>
            <a:r>
              <a:rPr lang="en-GB" dirty="0" smtClean="0"/>
              <a:t> </a:t>
            </a:r>
            <a:r>
              <a:rPr lang="en-GB" dirty="0" err="1" smtClean="0"/>
              <a:t>na</a:t>
            </a:r>
            <a:r>
              <a:rPr lang="en-GB" dirty="0" smtClean="0"/>
              <a:t> </a:t>
            </a:r>
            <a:r>
              <a:rPr lang="en-GB" dirty="0" err="1" smtClean="0"/>
              <a:t>nne</a:t>
            </a:r>
            <a:r>
              <a:rPr lang="en-GB" dirty="0" smtClean="0"/>
              <a:t> </a:t>
            </a:r>
            <a:r>
              <a:rPr lang="en-GB" dirty="0" err="1" smtClean="0"/>
              <a:t>yatafikiwa</a:t>
            </a:r>
            <a:r>
              <a:rPr lang="en-GB" dirty="0" smtClean="0"/>
              <a:t> </a:t>
            </a:r>
            <a:r>
              <a:rPr lang="en-GB" dirty="0" err="1" smtClean="0"/>
              <a:t>na</a:t>
            </a:r>
            <a:r>
              <a:rPr lang="en-GB" dirty="0" smtClean="0"/>
              <a:t> </a:t>
            </a:r>
            <a:r>
              <a:rPr lang="en-GB" dirty="0" err="1" smtClean="0"/>
              <a:t>kupitwa</a:t>
            </a:r>
            <a:r>
              <a:rPr lang="en-GB" dirty="0" smtClean="0"/>
              <a:t>.</a:t>
            </a:r>
            <a:endParaRPr lang="en-US" dirty="0" smtClean="0"/>
          </a:p>
          <a:p>
            <a:r>
              <a:rPr lang="en-GB" dirty="0" err="1" smtClean="0"/>
              <a:t>Aidha</a:t>
            </a:r>
            <a:r>
              <a:rPr lang="en-GB" dirty="0" smtClean="0"/>
              <a:t>  </a:t>
            </a:r>
            <a:r>
              <a:rPr lang="en-GB" dirty="0" err="1" smtClean="0"/>
              <a:t>Idara</a:t>
            </a:r>
            <a:r>
              <a:rPr lang="en-GB" dirty="0" smtClean="0"/>
              <a:t> </a:t>
            </a:r>
            <a:r>
              <a:rPr lang="en-GB" dirty="0" err="1" smtClean="0"/>
              <a:t>imepanga</a:t>
            </a:r>
            <a:r>
              <a:rPr lang="en-GB" dirty="0" smtClean="0"/>
              <a:t> </a:t>
            </a:r>
            <a:r>
              <a:rPr lang="en-GB" dirty="0" err="1" smtClean="0"/>
              <a:t>kufuatilia</a:t>
            </a:r>
            <a:r>
              <a:rPr lang="en-GB" dirty="0" smtClean="0"/>
              <a:t> </a:t>
            </a:r>
            <a:r>
              <a:rPr lang="en-GB" dirty="0" err="1" smtClean="0"/>
              <a:t>kwa</a:t>
            </a:r>
            <a:r>
              <a:rPr lang="en-GB" dirty="0" smtClean="0"/>
              <a:t> </a:t>
            </a:r>
            <a:r>
              <a:rPr lang="en-GB" dirty="0" err="1" smtClean="0"/>
              <a:t>karibu</a:t>
            </a:r>
            <a:r>
              <a:rPr lang="en-GB" dirty="0" smtClean="0"/>
              <a:t> </a:t>
            </a:r>
            <a:r>
              <a:rPr lang="en-GB" dirty="0" err="1" smtClean="0"/>
              <a:t>suala</a:t>
            </a:r>
            <a:r>
              <a:rPr lang="en-GB" dirty="0" smtClean="0"/>
              <a:t> la </a:t>
            </a:r>
            <a:r>
              <a:rPr lang="en-GB" dirty="0" err="1" smtClean="0"/>
              <a:t>uhuishaji</a:t>
            </a:r>
            <a:r>
              <a:rPr lang="en-GB" dirty="0" smtClean="0"/>
              <a:t> </a:t>
            </a:r>
            <a:r>
              <a:rPr lang="en-GB" dirty="0" err="1" smtClean="0"/>
              <a:t>wa</a:t>
            </a:r>
            <a:r>
              <a:rPr lang="en-GB" dirty="0" smtClean="0"/>
              <a:t> Clubs </a:t>
            </a:r>
            <a:r>
              <a:rPr lang="en-GB" dirty="0" err="1" smtClean="0"/>
              <a:t>mbalimbali</a:t>
            </a:r>
            <a:r>
              <a:rPr lang="en-GB" dirty="0" smtClean="0"/>
              <a:t> </a:t>
            </a:r>
            <a:r>
              <a:rPr lang="en-GB" dirty="0" err="1" smtClean="0"/>
              <a:t>Mashuleni,Kama</a:t>
            </a:r>
            <a:r>
              <a:rPr lang="en-GB" dirty="0" smtClean="0"/>
              <a:t> Clubs </a:t>
            </a:r>
            <a:r>
              <a:rPr lang="en-GB" dirty="0" err="1" smtClean="0"/>
              <a:t>za</a:t>
            </a:r>
            <a:r>
              <a:rPr lang="en-GB" dirty="0" smtClean="0"/>
              <a:t> </a:t>
            </a:r>
            <a:r>
              <a:rPr lang="en-GB" dirty="0" err="1" smtClean="0"/>
              <a:t>Wasichana,Debate</a:t>
            </a:r>
            <a:r>
              <a:rPr lang="en-GB" dirty="0" smtClean="0"/>
              <a:t> </a:t>
            </a:r>
            <a:r>
              <a:rPr lang="en-GB" dirty="0" err="1" smtClean="0"/>
              <a:t>na</a:t>
            </a:r>
            <a:r>
              <a:rPr lang="en-GB" dirty="0" smtClean="0"/>
              <a:t> Clubs </a:t>
            </a:r>
            <a:r>
              <a:rPr lang="en-GB" dirty="0" err="1" smtClean="0"/>
              <a:t>za</a:t>
            </a:r>
            <a:r>
              <a:rPr lang="en-GB" dirty="0" smtClean="0"/>
              <a:t> </a:t>
            </a:r>
            <a:r>
              <a:rPr lang="en-GB" dirty="0" err="1" smtClean="0"/>
              <a:t>rushwa</a:t>
            </a:r>
            <a:r>
              <a:rPr lang="en-GB" dirty="0" smtClean="0"/>
              <a:t>.</a:t>
            </a:r>
            <a:endParaRPr lang="en-US" dirty="0" smtClean="0"/>
          </a:p>
          <a:p>
            <a:r>
              <a:rPr lang="en-GB" dirty="0" err="1" smtClean="0"/>
              <a:t>Uwepo</a:t>
            </a:r>
            <a:r>
              <a:rPr lang="en-GB" dirty="0" smtClean="0"/>
              <a:t> </a:t>
            </a:r>
            <a:r>
              <a:rPr lang="en-GB" dirty="0" err="1" smtClean="0"/>
              <a:t>wa</a:t>
            </a:r>
            <a:r>
              <a:rPr lang="en-GB" dirty="0" smtClean="0"/>
              <a:t> club </a:t>
            </a:r>
            <a:r>
              <a:rPr lang="en-GB" dirty="0" err="1" smtClean="0"/>
              <a:t>hizi</a:t>
            </a:r>
            <a:r>
              <a:rPr lang="en-GB" dirty="0" smtClean="0"/>
              <a:t> </a:t>
            </a:r>
            <a:r>
              <a:rPr lang="en-GB" dirty="0" err="1" smtClean="0"/>
              <a:t>hasa</a:t>
            </a:r>
            <a:r>
              <a:rPr lang="en-GB" dirty="0" smtClean="0"/>
              <a:t> Clubs </a:t>
            </a:r>
            <a:r>
              <a:rPr lang="en-GB" dirty="0" err="1" smtClean="0"/>
              <a:t>za</a:t>
            </a:r>
            <a:r>
              <a:rPr lang="en-GB" dirty="0" smtClean="0"/>
              <a:t> </a:t>
            </a:r>
            <a:r>
              <a:rPr lang="en-GB" dirty="0" err="1" smtClean="0"/>
              <a:t>kupambana</a:t>
            </a:r>
            <a:r>
              <a:rPr lang="en-GB" dirty="0" smtClean="0"/>
              <a:t> </a:t>
            </a:r>
            <a:r>
              <a:rPr lang="en-GB" dirty="0" err="1" smtClean="0"/>
              <a:t>na</a:t>
            </a:r>
            <a:r>
              <a:rPr lang="en-GB" dirty="0" smtClean="0"/>
              <a:t> </a:t>
            </a:r>
            <a:r>
              <a:rPr lang="en-GB" dirty="0" err="1" smtClean="0"/>
              <a:t>rushwa,unawajengea</a:t>
            </a:r>
            <a:r>
              <a:rPr lang="en-GB" dirty="0" smtClean="0"/>
              <a:t> </a:t>
            </a:r>
            <a:r>
              <a:rPr lang="en-GB" dirty="0" err="1" smtClean="0"/>
              <a:t>wanafunzi</a:t>
            </a:r>
            <a:r>
              <a:rPr lang="en-GB" dirty="0" smtClean="0"/>
              <a:t> </a:t>
            </a:r>
            <a:r>
              <a:rPr lang="en-GB" dirty="0" err="1" smtClean="0"/>
              <a:t>uelewa</a:t>
            </a:r>
            <a:r>
              <a:rPr lang="en-GB" dirty="0" smtClean="0"/>
              <a:t> </a:t>
            </a:r>
            <a:r>
              <a:rPr lang="en-GB" dirty="0" err="1" smtClean="0"/>
              <a:t>wa</a:t>
            </a:r>
            <a:r>
              <a:rPr lang="en-GB" dirty="0" smtClean="0"/>
              <a:t> </a:t>
            </a:r>
            <a:r>
              <a:rPr lang="en-GB" dirty="0" err="1" smtClean="0"/>
              <a:t>madhara</a:t>
            </a:r>
            <a:r>
              <a:rPr lang="en-GB" dirty="0" smtClean="0"/>
              <a:t> </a:t>
            </a:r>
            <a:r>
              <a:rPr lang="en-GB" dirty="0" err="1" smtClean="0"/>
              <a:t>ya</a:t>
            </a:r>
            <a:r>
              <a:rPr lang="en-GB" dirty="0" smtClean="0"/>
              <a:t> </a:t>
            </a:r>
            <a:r>
              <a:rPr lang="en-GB" dirty="0" err="1" smtClean="0"/>
              <a:t>rushwa</a:t>
            </a:r>
            <a:r>
              <a:rPr lang="en-GB" dirty="0" smtClean="0"/>
              <a:t> </a:t>
            </a:r>
            <a:r>
              <a:rPr lang="en-GB" dirty="0" err="1" smtClean="0"/>
              <a:t>tangu</a:t>
            </a:r>
            <a:r>
              <a:rPr lang="en-GB" dirty="0" smtClean="0"/>
              <a:t> </a:t>
            </a:r>
            <a:r>
              <a:rPr lang="en-GB" dirty="0" err="1" smtClean="0"/>
              <a:t>wakiwa</a:t>
            </a:r>
            <a:r>
              <a:rPr lang="en-GB" dirty="0" smtClean="0"/>
              <a:t> </a:t>
            </a:r>
            <a:r>
              <a:rPr lang="en-GB" dirty="0" err="1" smtClean="0"/>
              <a:t>shuleni</a:t>
            </a:r>
            <a:r>
              <a:rPr lang="en-GB" dirty="0" smtClean="0"/>
              <a:t> ,</a:t>
            </a:r>
            <a:r>
              <a:rPr lang="en-GB" dirty="0" err="1" smtClean="0"/>
              <a:t>na</a:t>
            </a:r>
            <a:r>
              <a:rPr lang="en-GB" dirty="0" smtClean="0"/>
              <a:t> </a:t>
            </a:r>
            <a:r>
              <a:rPr lang="en-GB" dirty="0" err="1" smtClean="0"/>
              <a:t>kuwajengea</a:t>
            </a:r>
            <a:r>
              <a:rPr lang="en-GB" dirty="0" smtClean="0"/>
              <a:t> </a:t>
            </a:r>
            <a:r>
              <a:rPr lang="en-GB" dirty="0" err="1" smtClean="0"/>
              <a:t>moyo</a:t>
            </a:r>
            <a:r>
              <a:rPr lang="en-GB" dirty="0" smtClean="0"/>
              <a:t> </a:t>
            </a:r>
            <a:r>
              <a:rPr lang="en-GB" dirty="0" err="1" smtClean="0"/>
              <a:t>wa</a:t>
            </a:r>
            <a:r>
              <a:rPr lang="en-GB" dirty="0" smtClean="0"/>
              <a:t> </a:t>
            </a:r>
            <a:r>
              <a:rPr lang="en-GB" dirty="0" err="1" smtClean="0"/>
              <a:t>uzalendo</a:t>
            </a:r>
            <a:r>
              <a:rPr lang="en-GB" dirty="0" smtClean="0"/>
              <a:t> </a:t>
            </a:r>
            <a:r>
              <a:rPr lang="en-GB" dirty="0" err="1" smtClean="0"/>
              <a:t>wangali</a:t>
            </a:r>
            <a:r>
              <a:rPr lang="en-GB" dirty="0" smtClean="0"/>
              <a:t> </a:t>
            </a:r>
            <a:r>
              <a:rPr lang="en-GB" dirty="0" err="1" smtClean="0"/>
              <a:t>wadogo,Club</a:t>
            </a:r>
            <a:r>
              <a:rPr lang="en-GB" dirty="0" smtClean="0"/>
              <a:t> </a:t>
            </a:r>
            <a:r>
              <a:rPr lang="en-GB" dirty="0" err="1" smtClean="0"/>
              <a:t>hizi</a:t>
            </a:r>
            <a:r>
              <a:rPr lang="en-GB" dirty="0" smtClean="0"/>
              <a:t> </a:t>
            </a:r>
            <a:r>
              <a:rPr lang="en-GB" dirty="0" err="1" smtClean="0"/>
              <a:t>zitaratibiwa</a:t>
            </a:r>
            <a:r>
              <a:rPr lang="en-GB" dirty="0" smtClean="0"/>
              <a:t> </a:t>
            </a:r>
            <a:r>
              <a:rPr lang="en-GB" dirty="0" err="1" smtClean="0"/>
              <a:t>kikamilifu</a:t>
            </a:r>
            <a:r>
              <a:rPr lang="en-GB" dirty="0" smtClean="0"/>
              <a:t> </a:t>
            </a:r>
            <a:r>
              <a:rPr lang="en-GB" dirty="0" err="1" smtClean="0"/>
              <a:t>na</a:t>
            </a:r>
            <a:r>
              <a:rPr lang="en-GB" dirty="0" smtClean="0"/>
              <a:t> </a:t>
            </a:r>
            <a:r>
              <a:rPr lang="en-GB" dirty="0" err="1" smtClean="0"/>
              <a:t>si</a:t>
            </a:r>
            <a:r>
              <a:rPr lang="en-GB" dirty="0" smtClean="0"/>
              <a:t> </a:t>
            </a:r>
            <a:r>
              <a:rPr lang="en-GB" dirty="0" err="1" smtClean="0"/>
              <a:t>kwa</a:t>
            </a:r>
            <a:r>
              <a:rPr lang="en-GB" dirty="0" smtClean="0"/>
              <a:t> </a:t>
            </a:r>
            <a:r>
              <a:rPr lang="en-GB" dirty="0" err="1" smtClean="0"/>
              <a:t>maneno</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b="1" dirty="0" smtClean="0"/>
              <a:t/>
            </a:r>
            <a:br>
              <a:rPr lang="en-GB" b="1" dirty="0" smtClean="0"/>
            </a:br>
            <a:r>
              <a:rPr lang="en-GB" b="1" dirty="0" smtClean="0"/>
              <a:t>MAONI</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Autofit/>
          </a:bodyPr>
          <a:lstStyle/>
          <a:p>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a:t>
            </a:r>
            <a:r>
              <a:rPr lang="en-GB" sz="2400" dirty="0" smtClean="0"/>
              <a:t> </a:t>
            </a:r>
            <a:r>
              <a:rPr lang="en-GB" sz="2400" dirty="0" err="1" smtClean="0"/>
              <a:t>kwa</a:t>
            </a:r>
            <a:r>
              <a:rPr lang="en-GB" sz="2400" dirty="0" smtClean="0"/>
              <a:t> </a:t>
            </a:r>
            <a:r>
              <a:rPr lang="en-GB" sz="2400" dirty="0" err="1" smtClean="0"/>
              <a:t>pekee</a:t>
            </a:r>
            <a:r>
              <a:rPr lang="en-GB" sz="2400" dirty="0" smtClean="0"/>
              <a:t> </a:t>
            </a:r>
            <a:r>
              <a:rPr lang="en-GB" sz="2400" dirty="0" err="1" smtClean="0"/>
              <a:t>kabisa</a:t>
            </a:r>
            <a:r>
              <a:rPr lang="en-GB" sz="2400" dirty="0" smtClean="0"/>
              <a:t> </a:t>
            </a:r>
            <a:r>
              <a:rPr lang="en-GB" sz="2400" dirty="0" err="1" smtClean="0"/>
              <a:t>inapongeza</a:t>
            </a:r>
            <a:r>
              <a:rPr lang="en-GB" sz="2400" dirty="0" smtClean="0"/>
              <a:t> </a:t>
            </a:r>
            <a:r>
              <a:rPr lang="en-GB" sz="2400" dirty="0" err="1" smtClean="0"/>
              <a:t>juhudi</a:t>
            </a:r>
            <a:r>
              <a:rPr lang="en-GB" sz="2400" dirty="0" smtClean="0"/>
              <a:t> </a:t>
            </a:r>
            <a:r>
              <a:rPr lang="en-GB" sz="2400" dirty="0" err="1" smtClean="0"/>
              <a:t>za</a:t>
            </a:r>
            <a:r>
              <a:rPr lang="en-GB" sz="2400" dirty="0" smtClean="0"/>
              <a:t> </a:t>
            </a:r>
            <a:r>
              <a:rPr lang="en-GB" sz="2400" dirty="0" err="1" smtClean="0"/>
              <a:t>wazi</a:t>
            </a:r>
            <a:r>
              <a:rPr lang="en-GB" sz="2400" dirty="0" smtClean="0"/>
              <a:t> </a:t>
            </a:r>
            <a:r>
              <a:rPr lang="en-GB" sz="2400" dirty="0" err="1" smtClean="0"/>
              <a:t>na</a:t>
            </a:r>
            <a:r>
              <a:rPr lang="en-GB" sz="2400" dirty="0" smtClean="0"/>
              <a:t> </a:t>
            </a:r>
            <a:r>
              <a:rPr lang="en-GB" sz="2400" dirty="0" err="1" smtClean="0"/>
              <a:t>za</a:t>
            </a:r>
            <a:r>
              <a:rPr lang="en-GB" sz="2400" dirty="0" smtClean="0"/>
              <a:t> </a:t>
            </a:r>
            <a:r>
              <a:rPr lang="en-GB" sz="2400" dirty="0" err="1" smtClean="0"/>
              <a:t>makusudi</a:t>
            </a:r>
            <a:r>
              <a:rPr lang="en-GB" sz="2400" dirty="0" smtClean="0"/>
              <a:t> </a:t>
            </a:r>
            <a:r>
              <a:rPr lang="en-GB" sz="2400" dirty="0" err="1" smtClean="0"/>
              <a:t>zinazofanywa</a:t>
            </a:r>
            <a:r>
              <a:rPr lang="en-GB" sz="2400" dirty="0" smtClean="0"/>
              <a:t> </a:t>
            </a:r>
            <a:r>
              <a:rPr lang="en-GB" sz="2400" dirty="0" err="1" smtClean="0"/>
              <a:t>na</a:t>
            </a:r>
            <a:r>
              <a:rPr lang="en-GB" sz="2400" dirty="0" smtClean="0"/>
              <a:t> </a:t>
            </a:r>
            <a:r>
              <a:rPr lang="en-GB" sz="2400" dirty="0" err="1" smtClean="0"/>
              <a:t>mkuu</a:t>
            </a:r>
            <a:r>
              <a:rPr lang="en-GB" sz="2400" dirty="0" smtClean="0"/>
              <a:t> </a:t>
            </a:r>
            <a:r>
              <a:rPr lang="en-GB" sz="2400" dirty="0" err="1" smtClean="0"/>
              <a:t>wa</a:t>
            </a:r>
            <a:r>
              <a:rPr lang="en-GB" sz="2400" dirty="0" smtClean="0"/>
              <a:t> </a:t>
            </a:r>
            <a:r>
              <a:rPr lang="en-GB" sz="2400" dirty="0" err="1" smtClean="0"/>
              <a:t>wilaya</a:t>
            </a:r>
            <a:r>
              <a:rPr lang="en-GB" sz="2400" dirty="0" smtClean="0"/>
              <a:t> </a:t>
            </a:r>
            <a:r>
              <a:rPr lang="en-GB" sz="2400" dirty="0" err="1" smtClean="0"/>
              <a:t>katika</a:t>
            </a:r>
            <a:r>
              <a:rPr lang="en-GB" sz="2400" dirty="0" smtClean="0"/>
              <a:t> </a:t>
            </a:r>
            <a:r>
              <a:rPr lang="en-GB" sz="2400" dirty="0" err="1" smtClean="0"/>
              <a:t>kuleta</a:t>
            </a:r>
            <a:r>
              <a:rPr lang="en-GB" sz="2400" dirty="0" smtClean="0"/>
              <a:t> </a:t>
            </a:r>
            <a:r>
              <a:rPr lang="en-GB" sz="2400" dirty="0" err="1" smtClean="0"/>
              <a:t>mabadiliko</a:t>
            </a:r>
            <a:r>
              <a:rPr lang="en-GB" sz="2400" dirty="0" smtClean="0"/>
              <a:t> </a:t>
            </a:r>
            <a:r>
              <a:rPr lang="en-GB" sz="2400" dirty="0" err="1" smtClean="0"/>
              <a:t>ya</a:t>
            </a:r>
            <a:r>
              <a:rPr lang="en-GB" sz="2400" dirty="0" smtClean="0"/>
              <a:t> </a:t>
            </a:r>
            <a:r>
              <a:rPr lang="en-GB" sz="2400" dirty="0" err="1" smtClean="0"/>
              <a:t>kweli</a:t>
            </a:r>
            <a:r>
              <a:rPr lang="en-GB" sz="2400" dirty="0" smtClean="0"/>
              <a:t> </a:t>
            </a:r>
            <a:r>
              <a:rPr lang="en-GB" sz="2400" dirty="0" err="1" smtClean="0"/>
              <a:t>katika</a:t>
            </a:r>
            <a:r>
              <a:rPr lang="en-GB" sz="2400" dirty="0" smtClean="0"/>
              <a:t> </a:t>
            </a:r>
            <a:r>
              <a:rPr lang="en-GB" sz="2400" dirty="0" err="1" smtClean="0"/>
              <a:t>elimu,tunaadi</a:t>
            </a:r>
            <a:r>
              <a:rPr lang="en-GB" sz="2400" dirty="0" smtClean="0"/>
              <a:t> </a:t>
            </a:r>
            <a:r>
              <a:rPr lang="en-GB" sz="2400" dirty="0" err="1" smtClean="0"/>
              <a:t>kwa</a:t>
            </a:r>
            <a:r>
              <a:rPr lang="en-GB" sz="2400" dirty="0" smtClean="0"/>
              <a:t> </a:t>
            </a:r>
            <a:r>
              <a:rPr lang="en-GB" sz="2400" dirty="0" err="1" smtClean="0"/>
              <a:t>hali</a:t>
            </a:r>
            <a:r>
              <a:rPr lang="en-GB" sz="2400" dirty="0" smtClean="0"/>
              <a:t> </a:t>
            </a:r>
            <a:r>
              <a:rPr lang="en-GB" sz="2400" dirty="0" err="1" smtClean="0"/>
              <a:t>na</a:t>
            </a:r>
            <a:r>
              <a:rPr lang="en-GB" sz="2400" dirty="0" smtClean="0"/>
              <a:t> </a:t>
            </a:r>
            <a:r>
              <a:rPr lang="en-GB" sz="2400" dirty="0" err="1" smtClean="0"/>
              <a:t>mali</a:t>
            </a:r>
            <a:r>
              <a:rPr lang="en-GB" sz="2400" dirty="0" smtClean="0"/>
              <a:t> </a:t>
            </a:r>
            <a:r>
              <a:rPr lang="en-GB" sz="2400" dirty="0" err="1" smtClean="0"/>
              <a:t>kumuung</a:t>
            </a:r>
            <a:r>
              <a:rPr lang="en-GB" sz="2400" dirty="0" smtClean="0"/>
              <a:t> </a:t>
            </a:r>
            <a:r>
              <a:rPr lang="en-GB" sz="2400" dirty="0" err="1" smtClean="0"/>
              <a:t>mkono</a:t>
            </a:r>
            <a:r>
              <a:rPr lang="en-GB" sz="2400" dirty="0" smtClean="0"/>
              <a:t> </a:t>
            </a:r>
            <a:r>
              <a:rPr lang="en-GB" sz="2400" dirty="0" err="1" smtClean="0"/>
              <a:t>kwa</a:t>
            </a:r>
            <a:r>
              <a:rPr lang="en-GB" sz="2400" dirty="0" smtClean="0"/>
              <a:t> </a:t>
            </a:r>
            <a:r>
              <a:rPr lang="en-GB" sz="2400" dirty="0" err="1" smtClean="0"/>
              <a:t>kuhakikisha</a:t>
            </a:r>
            <a:r>
              <a:rPr lang="en-GB" sz="2400" dirty="0" smtClean="0"/>
              <a:t> </a:t>
            </a:r>
            <a:r>
              <a:rPr lang="en-GB" sz="2400" dirty="0" err="1" smtClean="0"/>
              <a:t>kuwa</a:t>
            </a:r>
            <a:r>
              <a:rPr lang="en-GB" sz="2400" dirty="0" smtClean="0"/>
              <a:t> kwanza </a:t>
            </a:r>
            <a:r>
              <a:rPr lang="en-GB" sz="2400" dirty="0" err="1" smtClean="0"/>
              <a:t>tunatumia</a:t>
            </a:r>
            <a:r>
              <a:rPr lang="en-GB" sz="2400" dirty="0" smtClean="0"/>
              <a:t> </a:t>
            </a:r>
            <a:r>
              <a:rPr lang="en-GB" sz="2400" dirty="0" err="1" smtClean="0"/>
              <a:t>faida</a:t>
            </a:r>
            <a:r>
              <a:rPr lang="en-GB" sz="2400" dirty="0" smtClean="0"/>
              <a:t> </a:t>
            </a:r>
            <a:r>
              <a:rPr lang="en-GB" sz="2400" dirty="0" err="1" smtClean="0"/>
              <a:t>ya</a:t>
            </a:r>
            <a:r>
              <a:rPr lang="en-GB" sz="2400" dirty="0" smtClean="0"/>
              <a:t> </a:t>
            </a:r>
            <a:r>
              <a:rPr lang="en-GB" sz="2400" dirty="0" err="1" smtClean="0"/>
              <a:t>uchache</a:t>
            </a:r>
            <a:r>
              <a:rPr lang="en-GB" sz="2400" dirty="0" smtClean="0"/>
              <a:t> </a:t>
            </a:r>
            <a:r>
              <a:rPr lang="en-GB" sz="2400" dirty="0" err="1" smtClean="0"/>
              <a:t>wa</a:t>
            </a:r>
            <a:r>
              <a:rPr lang="en-GB" sz="2400" dirty="0" smtClean="0"/>
              <a:t> </a:t>
            </a:r>
            <a:r>
              <a:rPr lang="en-GB" sz="2400" dirty="0" err="1" smtClean="0"/>
              <a:t>shule</a:t>
            </a:r>
            <a:r>
              <a:rPr lang="en-GB" sz="2400" dirty="0" smtClean="0"/>
              <a:t> </a:t>
            </a:r>
            <a:r>
              <a:rPr lang="en-GB" sz="2400" dirty="0" err="1" smtClean="0"/>
              <a:t>tulionao</a:t>
            </a:r>
            <a:r>
              <a:rPr lang="en-GB" sz="2400" dirty="0" smtClean="0"/>
              <a:t> </a:t>
            </a:r>
            <a:r>
              <a:rPr lang="en-GB" sz="2400" dirty="0" err="1" smtClean="0"/>
              <a:t>kuhakikisha</a:t>
            </a:r>
            <a:r>
              <a:rPr lang="en-GB" sz="2400" dirty="0" smtClean="0"/>
              <a:t> </a:t>
            </a:r>
            <a:r>
              <a:rPr lang="en-GB" sz="2400" dirty="0" err="1" smtClean="0"/>
              <a:t>mabadiliko</a:t>
            </a:r>
            <a:r>
              <a:rPr lang="en-GB" sz="2400" dirty="0" smtClean="0"/>
              <a:t> </a:t>
            </a:r>
            <a:r>
              <a:rPr lang="en-GB" sz="2400" dirty="0" err="1" smtClean="0"/>
              <a:t>ya</a:t>
            </a:r>
            <a:r>
              <a:rPr lang="en-GB" sz="2400" dirty="0" smtClean="0"/>
              <a:t> </a:t>
            </a:r>
            <a:r>
              <a:rPr lang="en-GB" sz="2400" dirty="0" err="1" smtClean="0"/>
              <a:t>kweli</a:t>
            </a:r>
            <a:r>
              <a:rPr lang="en-GB" sz="2400" dirty="0" smtClean="0"/>
              <a:t> </a:t>
            </a:r>
            <a:r>
              <a:rPr lang="en-GB" sz="2400" dirty="0" err="1" smtClean="0"/>
              <a:t>yanatokea</a:t>
            </a:r>
            <a:r>
              <a:rPr lang="en-GB" sz="2400" dirty="0" smtClean="0"/>
              <a:t> </a:t>
            </a:r>
            <a:r>
              <a:rPr lang="en-GB" sz="2400" dirty="0" err="1" smtClean="0"/>
              <a:t>katika</a:t>
            </a:r>
            <a:r>
              <a:rPr lang="en-GB" sz="2400" dirty="0" smtClean="0"/>
              <a:t> </a:t>
            </a:r>
            <a:r>
              <a:rPr lang="en-GB" sz="2400" dirty="0" err="1" smtClean="0"/>
              <a:t>Idara</a:t>
            </a:r>
            <a:r>
              <a:rPr lang="en-GB" sz="2400" dirty="0" smtClean="0"/>
              <a:t> </a:t>
            </a:r>
            <a:r>
              <a:rPr lang="en-GB" sz="2400" dirty="0" err="1" smtClean="0"/>
              <a:t>yetu,kwa</a:t>
            </a:r>
            <a:r>
              <a:rPr lang="en-GB" sz="2400" dirty="0" smtClean="0"/>
              <a:t> </a:t>
            </a:r>
            <a:r>
              <a:rPr lang="en-GB" sz="2400" dirty="0" err="1" smtClean="0"/>
              <a:t>kuhakikisha</a:t>
            </a:r>
            <a:r>
              <a:rPr lang="en-GB" sz="2400" dirty="0" smtClean="0"/>
              <a:t> </a:t>
            </a:r>
            <a:r>
              <a:rPr lang="en-GB" sz="2400" dirty="0" err="1" smtClean="0"/>
              <a:t>tunafuatilia</a:t>
            </a:r>
            <a:r>
              <a:rPr lang="en-GB" sz="2400" dirty="0" smtClean="0"/>
              <a:t> </a:t>
            </a:r>
            <a:r>
              <a:rPr lang="en-GB" sz="2400" dirty="0" err="1" smtClean="0"/>
              <a:t>na</a:t>
            </a:r>
            <a:r>
              <a:rPr lang="en-GB" sz="2400" dirty="0" smtClean="0"/>
              <a:t> </a:t>
            </a:r>
            <a:r>
              <a:rPr lang="en-GB" sz="2400" dirty="0" err="1" smtClean="0"/>
              <a:t>kusimamia</a:t>
            </a:r>
            <a:r>
              <a:rPr lang="en-GB" sz="2400" dirty="0" smtClean="0"/>
              <a:t> </a:t>
            </a:r>
            <a:r>
              <a:rPr lang="en-GB" sz="2400" dirty="0" err="1" smtClean="0"/>
              <a:t>malengo</a:t>
            </a:r>
            <a:r>
              <a:rPr lang="en-GB" sz="2400" dirty="0" smtClean="0"/>
              <a:t> </a:t>
            </a:r>
            <a:r>
              <a:rPr lang="en-GB" sz="2400" dirty="0" err="1" smtClean="0"/>
              <a:t>tuliyojiwekea</a:t>
            </a:r>
            <a:r>
              <a:rPr lang="en-GB" sz="2400" dirty="0" smtClean="0"/>
              <a:t> </a:t>
            </a:r>
            <a:r>
              <a:rPr lang="en-GB" sz="2400" dirty="0" err="1" smtClean="0"/>
              <a:t>kwa</a:t>
            </a:r>
            <a:r>
              <a:rPr lang="en-GB" sz="2400" dirty="0" smtClean="0"/>
              <a:t> </a:t>
            </a:r>
            <a:r>
              <a:rPr lang="en-GB" sz="2400" dirty="0" err="1" smtClean="0"/>
              <a:t>kuhakikisha</a:t>
            </a:r>
            <a:r>
              <a:rPr lang="en-GB" sz="2400" dirty="0" smtClean="0"/>
              <a:t> </a:t>
            </a:r>
            <a:r>
              <a:rPr lang="en-GB" sz="2400" dirty="0" err="1" smtClean="0"/>
              <a:t>yanafanikiwa</a:t>
            </a:r>
            <a:r>
              <a:rPr lang="en-GB" sz="2400" dirty="0" smtClean="0"/>
              <a:t> </a:t>
            </a:r>
            <a:r>
              <a:rPr lang="en-GB" sz="2400" dirty="0" err="1" smtClean="0"/>
              <a:t>badala</a:t>
            </a:r>
            <a:r>
              <a:rPr lang="en-GB" sz="2400" dirty="0" smtClean="0"/>
              <a:t> </a:t>
            </a:r>
            <a:r>
              <a:rPr lang="en-GB" sz="2400" dirty="0" err="1" smtClean="0"/>
              <a:t>ya</a:t>
            </a:r>
            <a:r>
              <a:rPr lang="en-GB" sz="2400" dirty="0" smtClean="0"/>
              <a:t> </a:t>
            </a:r>
            <a:r>
              <a:rPr lang="en-GB" sz="2400" dirty="0" err="1" smtClean="0"/>
              <a:t>kuwa</a:t>
            </a:r>
            <a:r>
              <a:rPr lang="en-GB" sz="2400" dirty="0" smtClean="0"/>
              <a:t> </a:t>
            </a:r>
            <a:r>
              <a:rPr lang="en-GB" sz="2400" dirty="0" err="1" smtClean="0"/>
              <a:t>na</a:t>
            </a:r>
            <a:r>
              <a:rPr lang="en-GB" sz="2400" dirty="0" smtClean="0"/>
              <a:t> </a:t>
            </a:r>
            <a:r>
              <a:rPr lang="en-GB" sz="2400" dirty="0" err="1" smtClean="0"/>
              <a:t>mikakati</a:t>
            </a:r>
            <a:r>
              <a:rPr lang="en-GB" sz="2400" dirty="0" smtClean="0"/>
              <a:t> </a:t>
            </a:r>
            <a:r>
              <a:rPr lang="en-GB" sz="2400" dirty="0" err="1" smtClean="0"/>
              <a:t>mingi</a:t>
            </a:r>
            <a:r>
              <a:rPr lang="en-GB" sz="2400" dirty="0" smtClean="0"/>
              <a:t> </a:t>
            </a:r>
            <a:r>
              <a:rPr lang="en-GB" sz="2400" dirty="0" err="1" smtClean="0"/>
              <a:t>kila</a:t>
            </a:r>
            <a:r>
              <a:rPr lang="en-GB" sz="2400" dirty="0" smtClean="0"/>
              <a:t> </a:t>
            </a:r>
            <a:r>
              <a:rPr lang="en-GB" sz="2400" dirty="0" err="1" smtClean="0"/>
              <a:t>mwaka</a:t>
            </a:r>
            <a:r>
              <a:rPr lang="en-GB" sz="2400" dirty="0" smtClean="0"/>
              <a:t> </a:t>
            </a:r>
            <a:r>
              <a:rPr lang="en-GB" sz="2400" dirty="0" err="1" smtClean="0"/>
              <a:t>inayoishia</a:t>
            </a:r>
            <a:r>
              <a:rPr lang="en-GB" sz="2400" dirty="0" smtClean="0"/>
              <a:t> </a:t>
            </a:r>
            <a:r>
              <a:rPr lang="en-GB" sz="2400" dirty="0" err="1" smtClean="0"/>
              <a:t>kuandiliwa</a:t>
            </a:r>
            <a:r>
              <a:rPr lang="en-GB" sz="2400" dirty="0" smtClean="0"/>
              <a:t> </a:t>
            </a:r>
            <a:r>
              <a:rPr lang="en-GB" sz="2400" dirty="0" err="1" smtClean="0"/>
              <a:t>bila</a:t>
            </a:r>
            <a:r>
              <a:rPr lang="en-GB" sz="2400" dirty="0" smtClean="0"/>
              <a:t> </a:t>
            </a:r>
            <a:r>
              <a:rPr lang="en-GB" sz="2400" dirty="0" err="1" smtClean="0"/>
              <a:t>kutekelezwa</a:t>
            </a:r>
            <a:r>
              <a:rPr lang="en-GB" sz="2400" dirty="0" smtClean="0"/>
              <a:t> ,Ni </a:t>
            </a:r>
            <a:r>
              <a:rPr lang="en-GB" sz="2400" dirty="0" err="1" smtClean="0"/>
              <a:t>imani</a:t>
            </a:r>
            <a:r>
              <a:rPr lang="en-GB" sz="2400" dirty="0" smtClean="0"/>
              <a:t> </a:t>
            </a:r>
            <a:r>
              <a:rPr lang="en-GB" sz="2400" dirty="0" err="1" smtClean="0"/>
              <a:t>yetu</a:t>
            </a:r>
            <a:r>
              <a:rPr lang="en-GB" sz="2400" dirty="0" smtClean="0"/>
              <a:t> </a:t>
            </a:r>
            <a:r>
              <a:rPr lang="en-GB" sz="2400" dirty="0" err="1" smtClean="0"/>
              <a:t>kuwa</a:t>
            </a:r>
            <a:r>
              <a:rPr lang="en-GB" sz="2400" dirty="0" smtClean="0"/>
              <a:t> </a:t>
            </a:r>
            <a:r>
              <a:rPr lang="en-GB" sz="2400" dirty="0" err="1" smtClean="0"/>
              <a:t>sisi</a:t>
            </a:r>
            <a:r>
              <a:rPr lang="en-GB" sz="2400" dirty="0" smtClean="0"/>
              <a:t> </a:t>
            </a:r>
            <a:r>
              <a:rPr lang="en-GB" sz="2400" dirty="0" err="1" smtClean="0"/>
              <a:t>kama</a:t>
            </a:r>
            <a:r>
              <a:rPr lang="en-GB" sz="2400" dirty="0" smtClean="0"/>
              <a:t> </a:t>
            </a:r>
            <a:r>
              <a:rPr lang="en-GB" sz="2400" dirty="0" err="1" smtClean="0"/>
              <a:t>wadau</a:t>
            </a:r>
            <a:r>
              <a:rPr lang="en-GB" sz="2400" dirty="0" smtClean="0"/>
              <a:t> </a:t>
            </a:r>
            <a:r>
              <a:rPr lang="en-GB" sz="2400" dirty="0" err="1" smtClean="0"/>
              <a:t>wa</a:t>
            </a:r>
            <a:r>
              <a:rPr lang="en-GB" sz="2400" dirty="0" smtClean="0"/>
              <a:t> </a:t>
            </a:r>
            <a:r>
              <a:rPr lang="en-GB" sz="2400" dirty="0" err="1" smtClean="0"/>
              <a:t>elimu</a:t>
            </a:r>
            <a:r>
              <a:rPr lang="en-GB" sz="2400" dirty="0" smtClean="0"/>
              <a:t> </a:t>
            </a:r>
            <a:r>
              <a:rPr lang="en-GB" sz="2400" dirty="0" err="1" smtClean="0"/>
              <a:t>tukishirikiana</a:t>
            </a:r>
            <a:r>
              <a:rPr lang="en-GB" sz="2400" dirty="0" smtClean="0"/>
              <a:t> </a:t>
            </a:r>
            <a:r>
              <a:rPr lang="en-GB" sz="2400" dirty="0" err="1" smtClean="0"/>
              <a:t>tutaleta</a:t>
            </a:r>
            <a:r>
              <a:rPr lang="en-GB" sz="2400" dirty="0" smtClean="0"/>
              <a:t> </a:t>
            </a:r>
            <a:r>
              <a:rPr lang="en-GB" sz="2400" dirty="0" err="1" smtClean="0"/>
              <a:t>matokea</a:t>
            </a:r>
            <a:r>
              <a:rPr lang="en-GB" sz="2400" dirty="0" smtClean="0"/>
              <a:t> </a:t>
            </a:r>
            <a:r>
              <a:rPr lang="en-GB" sz="2400" dirty="0" err="1" smtClean="0"/>
              <a:t>chanya</a:t>
            </a:r>
            <a:r>
              <a:rPr lang="en-GB" sz="2400" dirty="0" smtClean="0"/>
              <a:t> </a:t>
            </a:r>
            <a:r>
              <a:rPr lang="en-GB" sz="2400" dirty="0" err="1" smtClean="0"/>
              <a:t>na</a:t>
            </a:r>
            <a:r>
              <a:rPr lang="en-GB" sz="2400" dirty="0" smtClean="0"/>
              <a:t> </a:t>
            </a:r>
            <a:r>
              <a:rPr lang="en-GB" sz="2400" dirty="0" err="1" smtClean="0"/>
              <a:t>kuibadilisha</a:t>
            </a:r>
            <a:r>
              <a:rPr lang="en-GB" sz="2400" dirty="0" smtClean="0"/>
              <a:t> </a:t>
            </a:r>
            <a:r>
              <a:rPr lang="en-GB" sz="2400" dirty="0" err="1" smtClean="0"/>
              <a:t>wilaya</a:t>
            </a:r>
            <a:r>
              <a:rPr lang="en-GB" sz="2400" dirty="0" smtClean="0"/>
              <a:t> </a:t>
            </a:r>
            <a:r>
              <a:rPr lang="en-GB" sz="2400" dirty="0" err="1" smtClean="0"/>
              <a:t>ya</a:t>
            </a:r>
            <a:r>
              <a:rPr lang="en-GB" sz="2400" dirty="0" smtClean="0"/>
              <a:t> </a:t>
            </a:r>
            <a:r>
              <a:rPr lang="en-GB" sz="2400" dirty="0" err="1" smtClean="0"/>
              <a:t>mpwapwa</a:t>
            </a:r>
            <a:r>
              <a:rPr lang="en-GB" sz="2400" dirty="0" smtClean="0"/>
              <a:t> </a:t>
            </a:r>
            <a:r>
              <a:rPr lang="en-GB" sz="2400" dirty="0" err="1" smtClean="0"/>
              <a:t>kielimu</a:t>
            </a:r>
            <a:r>
              <a:rPr lang="en-GB" sz="2400" dirty="0" smtClean="0"/>
              <a:t> </a:t>
            </a:r>
            <a:r>
              <a:rPr lang="en-GB" sz="2400" dirty="0" err="1" smtClean="0"/>
              <a:t>kwa</a:t>
            </a:r>
            <a:r>
              <a:rPr lang="en-GB" sz="2400" dirty="0" smtClean="0"/>
              <a:t> </a:t>
            </a:r>
            <a:r>
              <a:rPr lang="en-GB" sz="2400" dirty="0" err="1" smtClean="0"/>
              <a:t>kuleta</a:t>
            </a:r>
            <a:r>
              <a:rPr lang="en-GB" sz="2400" dirty="0" smtClean="0"/>
              <a:t> </a:t>
            </a:r>
            <a:r>
              <a:rPr lang="en-GB" sz="2400" dirty="0" err="1" smtClean="0"/>
              <a:t>mapinduzi</a:t>
            </a:r>
            <a:r>
              <a:rPr lang="en-GB" sz="2400" dirty="0" smtClean="0"/>
              <a:t> </a:t>
            </a:r>
            <a:r>
              <a:rPr lang="en-GB" sz="2400" dirty="0" err="1" smtClean="0"/>
              <a:t>makubwa</a:t>
            </a:r>
            <a:r>
              <a:rPr lang="en-GB" sz="2400" dirty="0" smtClean="0"/>
              <a:t> </a:t>
            </a:r>
            <a:r>
              <a:rPr lang="en-GB" sz="2400" dirty="0" err="1" smtClean="0"/>
              <a:t>ya</a:t>
            </a:r>
            <a:r>
              <a:rPr lang="en-GB" sz="2400" dirty="0" smtClean="0"/>
              <a:t> </a:t>
            </a:r>
            <a:r>
              <a:rPr lang="en-GB" sz="2400" dirty="0" err="1" smtClean="0"/>
              <a:t>kimfumo</a:t>
            </a:r>
            <a:r>
              <a:rPr lang="en-GB" sz="2400" dirty="0" smtClean="0"/>
              <a:t> </a:t>
            </a:r>
            <a:r>
              <a:rPr lang="en-GB" sz="2400" dirty="0" err="1" smtClean="0"/>
              <a:t>na</a:t>
            </a:r>
            <a:r>
              <a:rPr lang="en-GB" sz="2400" dirty="0" smtClean="0"/>
              <a:t> </a:t>
            </a:r>
            <a:r>
              <a:rPr lang="en-GB" sz="2400" dirty="0" err="1" smtClean="0"/>
              <a:t>kiutendaji,na</a:t>
            </a:r>
            <a:r>
              <a:rPr lang="en-GB" sz="2400" dirty="0" smtClean="0"/>
              <a:t> </a:t>
            </a:r>
            <a:r>
              <a:rPr lang="en-GB" sz="2400" dirty="0" err="1" smtClean="0"/>
              <a:t>hasa</a:t>
            </a:r>
            <a:r>
              <a:rPr lang="en-GB" sz="2400" dirty="0" smtClean="0"/>
              <a:t> </a:t>
            </a:r>
            <a:r>
              <a:rPr lang="en-GB" sz="2400" dirty="0" err="1" smtClean="0"/>
              <a:t>ikizingatiwa</a:t>
            </a:r>
            <a:r>
              <a:rPr lang="en-GB" sz="2400" dirty="0" smtClean="0"/>
              <a:t> </a:t>
            </a:r>
            <a:r>
              <a:rPr lang="en-GB" sz="2400" dirty="0" err="1" smtClean="0"/>
              <a:t>Mkoa</a:t>
            </a:r>
            <a:r>
              <a:rPr lang="en-GB" sz="2400" dirty="0" smtClean="0"/>
              <a:t> </a:t>
            </a:r>
            <a:r>
              <a:rPr lang="en-GB" sz="2400" dirty="0" err="1" smtClean="0"/>
              <a:t>wa</a:t>
            </a:r>
            <a:r>
              <a:rPr lang="en-GB" sz="2400" dirty="0" smtClean="0"/>
              <a:t> Dodoma </a:t>
            </a:r>
            <a:r>
              <a:rPr lang="en-GB" sz="2400" dirty="0" err="1" smtClean="0"/>
              <a:t>ndio</a:t>
            </a:r>
            <a:r>
              <a:rPr lang="en-GB" sz="2400" dirty="0" smtClean="0"/>
              <a:t> </a:t>
            </a:r>
            <a:r>
              <a:rPr lang="en-GB" sz="2400" dirty="0" err="1" smtClean="0"/>
              <a:t>Makao</a:t>
            </a:r>
            <a:r>
              <a:rPr lang="en-GB" sz="2400" dirty="0" smtClean="0"/>
              <a:t> </a:t>
            </a:r>
            <a:r>
              <a:rPr lang="en-GB" sz="2400" dirty="0" err="1" smtClean="0"/>
              <a:t>makuu</a:t>
            </a:r>
            <a:r>
              <a:rPr lang="en-GB" sz="2400" dirty="0" smtClean="0"/>
              <a:t> </a:t>
            </a:r>
            <a:r>
              <a:rPr lang="en-GB" sz="2400" dirty="0" err="1" smtClean="0"/>
              <a:t>ya</a:t>
            </a:r>
            <a:r>
              <a:rPr lang="en-GB" sz="2400" dirty="0" smtClean="0"/>
              <a:t> </a:t>
            </a:r>
            <a:r>
              <a:rPr lang="en-GB" sz="2400" dirty="0" err="1" smtClean="0"/>
              <a:t>Nchi</a:t>
            </a:r>
            <a:r>
              <a:rPr lang="en-GB" sz="2400" dirty="0" smtClean="0"/>
              <a:t> </a:t>
            </a:r>
            <a:r>
              <a:rPr lang="en-GB" sz="2400" dirty="0" err="1" smtClean="0"/>
              <a:t>Hivyo,unatakiwa</a:t>
            </a:r>
            <a:r>
              <a:rPr lang="en-GB" sz="2400" dirty="0" smtClean="0"/>
              <a:t> </a:t>
            </a:r>
            <a:r>
              <a:rPr lang="en-GB" sz="2400" dirty="0" err="1" smtClean="0"/>
              <a:t>kuwa</a:t>
            </a:r>
            <a:r>
              <a:rPr lang="en-GB" sz="2400" dirty="0" smtClean="0"/>
              <a:t> </a:t>
            </a:r>
            <a:r>
              <a:rPr lang="en-GB" sz="2400" dirty="0" err="1" smtClean="0"/>
              <a:t>mfano</a:t>
            </a:r>
            <a:r>
              <a:rPr lang="en-GB" sz="2400" dirty="0" smtClean="0"/>
              <a:t> </a:t>
            </a:r>
            <a:r>
              <a:rPr lang="en-GB" sz="2400" dirty="0" err="1" smtClean="0"/>
              <a:t>bora</a:t>
            </a:r>
            <a:r>
              <a:rPr lang="en-GB" sz="2400" dirty="0" smtClean="0"/>
              <a:t> </a:t>
            </a:r>
            <a:r>
              <a:rPr lang="en-GB" sz="2400" dirty="0" err="1" smtClean="0"/>
              <a:t>kwa</a:t>
            </a:r>
            <a:r>
              <a:rPr lang="en-GB" sz="2400" dirty="0" smtClean="0"/>
              <a:t> </a:t>
            </a:r>
            <a:r>
              <a:rPr lang="en-GB" sz="2400" dirty="0" err="1" smtClean="0"/>
              <a:t>matokeo</a:t>
            </a:r>
            <a:r>
              <a:rPr lang="en-GB" sz="2400" dirty="0" smtClean="0"/>
              <a:t> </a:t>
            </a:r>
            <a:r>
              <a:rPr lang="en-GB" sz="2400" dirty="0" err="1" smtClean="0"/>
              <a:t>makubwa</a:t>
            </a:r>
            <a:r>
              <a:rPr lang="en-GB" sz="2400" dirty="0" smtClean="0"/>
              <a:t> </a:t>
            </a:r>
            <a:r>
              <a:rPr lang="en-GB" sz="2400" dirty="0" err="1" smtClean="0"/>
              <a:t>kwa</a:t>
            </a:r>
            <a:r>
              <a:rPr lang="en-GB" sz="2400" dirty="0" smtClean="0"/>
              <a:t> </a:t>
            </a:r>
            <a:r>
              <a:rPr lang="en-GB" sz="2400" dirty="0" err="1" smtClean="0"/>
              <a:t>kila</a:t>
            </a:r>
            <a:r>
              <a:rPr lang="en-GB" sz="2400" dirty="0" smtClean="0"/>
              <a:t> </a:t>
            </a:r>
            <a:r>
              <a:rPr lang="en-GB" sz="2400" dirty="0" err="1" smtClean="0"/>
              <a:t>sekta</a:t>
            </a:r>
            <a:r>
              <a:rPr lang="en-GB" sz="2400" dirty="0" smtClean="0"/>
              <a:t>.</a:t>
            </a:r>
            <a:endParaRPr lang="en-US" sz="24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MAONI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GB" dirty="0" err="1" smtClean="0"/>
              <a:t>Tunawatakia</a:t>
            </a:r>
            <a:r>
              <a:rPr lang="en-GB" dirty="0" smtClean="0"/>
              <a:t>  </a:t>
            </a:r>
            <a:r>
              <a:rPr lang="en-GB" dirty="0" err="1" smtClean="0"/>
              <a:t>utendaji</a:t>
            </a:r>
            <a:r>
              <a:rPr lang="en-GB" dirty="0" smtClean="0"/>
              <a:t> </a:t>
            </a:r>
            <a:r>
              <a:rPr lang="en-GB" dirty="0" err="1" smtClean="0"/>
              <a:t>mwema</a:t>
            </a:r>
            <a:r>
              <a:rPr lang="en-GB" dirty="0" smtClean="0"/>
              <a:t> </a:t>
            </a:r>
            <a:r>
              <a:rPr lang="en-GB" dirty="0" err="1" smtClean="0"/>
              <a:t>kwa</a:t>
            </a:r>
            <a:r>
              <a:rPr lang="en-GB" dirty="0" smtClean="0"/>
              <a:t> </a:t>
            </a:r>
            <a:r>
              <a:rPr lang="en-GB" dirty="0" err="1" smtClean="0"/>
              <a:t>mwaka</a:t>
            </a:r>
            <a:r>
              <a:rPr lang="en-GB" dirty="0" smtClean="0"/>
              <a:t> </a:t>
            </a:r>
            <a:r>
              <a:rPr lang="en-GB" dirty="0" err="1" smtClean="0"/>
              <a:t>huu</a:t>
            </a:r>
            <a:r>
              <a:rPr lang="en-GB" dirty="0" smtClean="0"/>
              <a:t> </a:t>
            </a:r>
            <a:r>
              <a:rPr lang="en-GB" dirty="0" err="1" smtClean="0"/>
              <a:t>mpya</a:t>
            </a:r>
            <a:r>
              <a:rPr lang="en-GB" dirty="0" smtClean="0"/>
              <a:t> </a:t>
            </a:r>
            <a:r>
              <a:rPr lang="en-GB" dirty="0" err="1" smtClean="0"/>
              <a:t>kwa</a:t>
            </a:r>
            <a:r>
              <a:rPr lang="en-GB" dirty="0" smtClean="0"/>
              <a:t> </a:t>
            </a:r>
            <a:r>
              <a:rPr lang="en-GB" dirty="0" err="1" smtClean="0"/>
              <a:t>pamoja</a:t>
            </a:r>
            <a:r>
              <a:rPr lang="en-GB" dirty="0" smtClean="0"/>
              <a:t> </a:t>
            </a:r>
            <a:r>
              <a:rPr lang="en-GB" dirty="0" err="1" smtClean="0"/>
              <a:t>tukalete</a:t>
            </a:r>
            <a:r>
              <a:rPr lang="en-GB" dirty="0" smtClean="0"/>
              <a:t> </a:t>
            </a:r>
            <a:r>
              <a:rPr lang="en-GB" dirty="0" err="1" smtClean="0"/>
              <a:t>mabadiliko</a:t>
            </a:r>
            <a:r>
              <a:rPr lang="en-GB" dirty="0" smtClean="0"/>
              <a:t> </a:t>
            </a:r>
            <a:r>
              <a:rPr lang="en-GB" dirty="0" err="1" smtClean="0"/>
              <a:t>chanya</a:t>
            </a:r>
            <a:r>
              <a:rPr lang="en-GB" dirty="0" smtClean="0"/>
              <a:t> </a:t>
            </a:r>
            <a:r>
              <a:rPr lang="en-GB" dirty="0" err="1" smtClean="0"/>
              <a:t>katika</a:t>
            </a:r>
            <a:r>
              <a:rPr lang="en-GB" dirty="0" smtClean="0"/>
              <a:t> </a:t>
            </a:r>
            <a:r>
              <a:rPr lang="en-GB" dirty="0" err="1" smtClean="0"/>
              <a:t>Wilaya</a:t>
            </a:r>
            <a:r>
              <a:rPr lang="en-GB" dirty="0" smtClean="0"/>
              <a:t> </a:t>
            </a:r>
            <a:r>
              <a:rPr lang="en-GB" dirty="0" err="1" smtClean="0"/>
              <a:t>yetu</a:t>
            </a:r>
            <a:r>
              <a:rPr lang="en-GB" dirty="0" smtClean="0"/>
              <a:t> </a:t>
            </a:r>
            <a:r>
              <a:rPr lang="en-GB" dirty="0" err="1" smtClean="0"/>
              <a:t>ya</a:t>
            </a:r>
            <a:r>
              <a:rPr lang="en-GB" dirty="0" smtClean="0"/>
              <a:t> </a:t>
            </a:r>
            <a:r>
              <a:rPr lang="en-GB" dirty="0" err="1" smtClean="0"/>
              <a:t>Mpwapwa</a:t>
            </a:r>
            <a:r>
              <a:rPr lang="en-GB" smtClean="0"/>
              <a:t> .Kauli</a:t>
            </a:r>
            <a:r>
              <a:rPr lang="en-GB" dirty="0" smtClean="0"/>
              <a:t> </a:t>
            </a:r>
            <a:r>
              <a:rPr lang="en-GB" dirty="0" err="1" smtClean="0"/>
              <a:t>mbiu</a:t>
            </a:r>
            <a:r>
              <a:rPr lang="en-GB" dirty="0" smtClean="0"/>
              <a:t> </a:t>
            </a:r>
            <a:r>
              <a:rPr lang="en-GB" dirty="0" err="1" smtClean="0"/>
              <a:t>ya</a:t>
            </a:r>
            <a:r>
              <a:rPr lang="en-GB" dirty="0" smtClean="0"/>
              <a:t> </a:t>
            </a:r>
            <a:r>
              <a:rPr lang="en-GB" dirty="0" err="1" smtClean="0"/>
              <a:t>mwaka</a:t>
            </a:r>
            <a:r>
              <a:rPr lang="en-GB" dirty="0" smtClean="0"/>
              <a:t> </a:t>
            </a:r>
            <a:r>
              <a:rPr lang="en-GB" dirty="0" err="1" smtClean="0"/>
              <a:t>huu</a:t>
            </a:r>
            <a:r>
              <a:rPr lang="en-GB" dirty="0" smtClean="0"/>
              <a:t>  </a:t>
            </a:r>
            <a:r>
              <a:rPr lang="en-GB" dirty="0" err="1" smtClean="0"/>
              <a:t>kwa</a:t>
            </a:r>
            <a:r>
              <a:rPr lang="en-GB" dirty="0" smtClean="0"/>
              <a:t> </a:t>
            </a:r>
            <a:r>
              <a:rPr lang="en-GB" dirty="0" err="1" smtClean="0"/>
              <a:t>upande</a:t>
            </a:r>
            <a:r>
              <a:rPr lang="en-GB" dirty="0" smtClean="0"/>
              <a:t> </a:t>
            </a:r>
            <a:r>
              <a:rPr lang="en-GB" dirty="0" err="1" smtClean="0"/>
              <a:t>wetu</a:t>
            </a:r>
            <a:r>
              <a:rPr lang="en-GB" dirty="0" smtClean="0"/>
              <a:t> </a:t>
            </a:r>
            <a:r>
              <a:rPr lang="en-GB" dirty="0" err="1" smtClean="0"/>
              <a:t>ni</a:t>
            </a:r>
            <a:r>
              <a:rPr lang="en-GB" dirty="0" smtClean="0"/>
              <a:t> </a:t>
            </a:r>
            <a:r>
              <a:rPr lang="en-GB" b="1" i="1" dirty="0" err="1" smtClean="0"/>
              <a:t>Mafanikio</a:t>
            </a:r>
            <a:r>
              <a:rPr lang="en-GB" b="1" i="1" dirty="0" smtClean="0"/>
              <a:t> </a:t>
            </a:r>
            <a:r>
              <a:rPr lang="en-GB" b="1" i="1" dirty="0" err="1" smtClean="0"/>
              <a:t>ya</a:t>
            </a:r>
            <a:r>
              <a:rPr lang="en-GB" b="1" i="1" dirty="0" smtClean="0"/>
              <a:t> </a:t>
            </a:r>
            <a:r>
              <a:rPr lang="en-GB" b="1" i="1" dirty="0" err="1" smtClean="0"/>
              <a:t>elimu</a:t>
            </a:r>
            <a:r>
              <a:rPr lang="en-GB" b="1" i="1" dirty="0" smtClean="0"/>
              <a:t> </a:t>
            </a:r>
            <a:r>
              <a:rPr lang="en-GB" b="1" i="1" dirty="0" err="1" smtClean="0"/>
              <a:t>ni</a:t>
            </a:r>
            <a:r>
              <a:rPr lang="en-GB" b="1" i="1" dirty="0" smtClean="0"/>
              <a:t> </a:t>
            </a:r>
            <a:r>
              <a:rPr lang="en-GB" b="1" i="1" dirty="0" err="1" smtClean="0"/>
              <a:t>kutekeleza</a:t>
            </a:r>
            <a:r>
              <a:rPr lang="en-GB" b="1" i="1" dirty="0" smtClean="0"/>
              <a:t> </a:t>
            </a:r>
            <a:r>
              <a:rPr lang="en-GB" b="1" i="1" dirty="0" err="1" smtClean="0"/>
              <a:t>mikakati</a:t>
            </a:r>
            <a:r>
              <a:rPr lang="en-GB" b="1" i="1" dirty="0" smtClean="0"/>
              <a:t>, </a:t>
            </a:r>
            <a:r>
              <a:rPr lang="en-GB" b="1" i="1" dirty="0" err="1" smtClean="0"/>
              <a:t>kila</a:t>
            </a:r>
            <a:r>
              <a:rPr lang="en-GB" b="1" i="1" dirty="0" smtClean="0"/>
              <a:t> </a:t>
            </a:r>
            <a:r>
              <a:rPr lang="en-GB" b="1" i="1" dirty="0" err="1" smtClean="0"/>
              <a:t>mmoja</a:t>
            </a:r>
            <a:r>
              <a:rPr lang="en-GB" b="1" i="1" dirty="0" smtClean="0"/>
              <a:t> </a:t>
            </a:r>
            <a:r>
              <a:rPr lang="en-GB" b="1" i="1" dirty="0" err="1" smtClean="0"/>
              <a:t>atimize</a:t>
            </a:r>
            <a:r>
              <a:rPr lang="en-GB" b="1" i="1" dirty="0" smtClean="0"/>
              <a:t> </a:t>
            </a:r>
            <a:r>
              <a:rPr lang="en-GB" b="1" i="1" dirty="0" err="1" smtClean="0"/>
              <a:t>wajibu</a:t>
            </a:r>
            <a:r>
              <a:rPr lang="en-GB" b="1" i="1" dirty="0" smtClean="0"/>
              <a:t> wake </a:t>
            </a:r>
            <a:r>
              <a:rPr lang="en-GB" b="1" i="1" dirty="0" err="1" smtClean="0"/>
              <a:t>inawezekana</a:t>
            </a:r>
            <a:r>
              <a:rPr lang="en-GB" b="1" i="1" dirty="0" smtClean="0"/>
              <a:t>.</a:t>
            </a:r>
            <a:endParaRPr lang="en-US" dirty="0" smtClean="0"/>
          </a:p>
          <a:p>
            <a:r>
              <a:rPr lang="en-GB" dirty="0" err="1" smtClean="0"/>
              <a:t>Ahsanteni</a:t>
            </a:r>
            <a:r>
              <a:rPr lang="en-GB" dirty="0" smtClean="0"/>
              <a:t> </a:t>
            </a:r>
            <a:r>
              <a:rPr lang="en-GB" dirty="0" err="1" smtClean="0"/>
              <a:t>na</a:t>
            </a:r>
            <a:r>
              <a:rPr lang="en-GB" dirty="0" smtClean="0"/>
              <a:t> </a:t>
            </a:r>
            <a:r>
              <a:rPr lang="en-GB" dirty="0" err="1" smtClean="0"/>
              <a:t>karibuni</a:t>
            </a:r>
            <a:r>
              <a:rPr lang="en-GB" dirty="0" smtClean="0"/>
              <a:t> </a:t>
            </a:r>
            <a:r>
              <a:rPr lang="en-GB" dirty="0" err="1" smtClean="0"/>
              <a:t>tujadiliane</a:t>
            </a:r>
            <a:r>
              <a:rPr lang="en-GB" dirty="0" smtClean="0"/>
              <a:t> </a:t>
            </a:r>
            <a:r>
              <a:rPr lang="en-GB" dirty="0" err="1" smtClean="0"/>
              <a:t>kwa</a:t>
            </a:r>
            <a:r>
              <a:rPr lang="en-GB" dirty="0" smtClean="0"/>
              <a:t> </a:t>
            </a:r>
            <a:r>
              <a:rPr lang="en-GB" dirty="0" err="1" smtClean="0"/>
              <a:t>pamoja</a:t>
            </a:r>
            <a:r>
              <a:rPr lang="en-GB" dirty="0" smtClean="0"/>
              <a:t>.</a:t>
            </a:r>
            <a:endParaRPr lang="en-US" dirty="0" smtClean="0"/>
          </a:p>
          <a:p>
            <a:r>
              <a:rPr lang="en-GB" b="1" dirty="0" smtClean="0"/>
              <a:t>LEONARD  MSIGWA </a:t>
            </a:r>
            <a:endParaRPr lang="en-US" dirty="0" smtClean="0"/>
          </a:p>
          <a:p>
            <a:r>
              <a:rPr lang="en-GB" b="1" dirty="0" smtClean="0"/>
              <a:t>MKUU WA IDARA YA ELIMU SEKONDARI</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3001962"/>
          </a:xfrm>
        </p:spPr>
        <p:txBody>
          <a:bodyPr>
            <a:noAutofit/>
          </a:bodyPr>
          <a:lstStyle/>
          <a:p>
            <a:r>
              <a:rPr lang="en-GB" sz="2400" dirty="0" smtClean="0"/>
              <a:t/>
            </a:r>
            <a:br>
              <a:rPr lang="en-GB" sz="2400" dirty="0" smtClean="0"/>
            </a:br>
            <a:r>
              <a:rPr lang="en-GB" sz="2400" dirty="0" smtClean="0"/>
              <a:t/>
            </a:r>
            <a:br>
              <a:rPr lang="en-GB" sz="2400" dirty="0" smtClean="0"/>
            </a:br>
            <a:r>
              <a:rPr lang="en-GB" sz="2400" dirty="0" smtClean="0"/>
              <a:t>6. </a:t>
            </a:r>
            <a:r>
              <a:rPr lang="en-GB" sz="2400" dirty="0" err="1" smtClean="0"/>
              <a:t>Mheshimiwa</a:t>
            </a:r>
            <a:r>
              <a:rPr lang="en-GB" sz="2400" dirty="0" smtClean="0"/>
              <a:t>      </a:t>
            </a:r>
            <a:r>
              <a:rPr lang="en-GB" sz="2400" dirty="0" err="1" smtClean="0"/>
              <a:t>Mkuu</a:t>
            </a:r>
            <a:r>
              <a:rPr lang="en-GB" sz="2400" dirty="0" smtClean="0"/>
              <a:t> </a:t>
            </a:r>
            <a:r>
              <a:rPr lang="en-GB" sz="2400" dirty="0" err="1" smtClean="0"/>
              <a:t>wa</a:t>
            </a:r>
            <a:r>
              <a:rPr lang="en-GB" sz="2400" dirty="0" smtClean="0"/>
              <a:t> </a:t>
            </a:r>
            <a:r>
              <a:rPr lang="en-GB" sz="2400" dirty="0" err="1" smtClean="0"/>
              <a:t>wilaya</a:t>
            </a:r>
            <a:r>
              <a:rPr lang="en-GB" sz="2400" dirty="0" smtClean="0"/>
              <a:t> </a:t>
            </a:r>
            <a:r>
              <a:rPr lang="en-GB" sz="2400" dirty="0" err="1" smtClean="0"/>
              <a:t>ndugu</a:t>
            </a:r>
            <a:r>
              <a:rPr lang="en-GB" sz="2400" dirty="0" smtClean="0"/>
              <a:t> Jabir </a:t>
            </a:r>
            <a:r>
              <a:rPr lang="en-GB" sz="2400" dirty="0" err="1" smtClean="0"/>
              <a:t>Shekimweri</a:t>
            </a:r>
            <a:r>
              <a:rPr lang="en-GB" sz="2400" dirty="0" smtClean="0"/>
              <a:t> </a:t>
            </a:r>
            <a:r>
              <a:rPr lang="en-GB" sz="2400" dirty="0" err="1" smtClean="0"/>
              <a:t>alitoa</a:t>
            </a:r>
            <a:r>
              <a:rPr lang="en-GB" sz="2400" dirty="0" smtClean="0"/>
              <a:t> </a:t>
            </a:r>
            <a:r>
              <a:rPr lang="en-GB" sz="2400" dirty="0" err="1" smtClean="0"/>
              <a:t>agizo</a:t>
            </a:r>
            <a:r>
              <a:rPr lang="en-GB" sz="2400" dirty="0" smtClean="0"/>
              <a:t> la </a:t>
            </a:r>
            <a:r>
              <a:rPr lang="en-GB" sz="2400" dirty="0" err="1" smtClean="0"/>
              <a:t>kuanzisha</a:t>
            </a:r>
            <a:r>
              <a:rPr lang="en-GB" sz="2400" dirty="0" smtClean="0"/>
              <a:t> Debate Clubs </a:t>
            </a:r>
            <a:r>
              <a:rPr lang="en-GB" sz="2400" dirty="0" err="1" smtClean="0"/>
              <a:t>na</a:t>
            </a:r>
            <a:r>
              <a:rPr lang="en-GB" sz="2400" dirty="0" smtClean="0"/>
              <a:t> </a:t>
            </a:r>
            <a:r>
              <a:rPr lang="en-GB" sz="2400" dirty="0" err="1" smtClean="0"/>
              <a:t>kuahidi</a:t>
            </a:r>
            <a:r>
              <a:rPr lang="en-GB" sz="2400" dirty="0" smtClean="0"/>
              <a:t> </a:t>
            </a:r>
            <a:r>
              <a:rPr lang="en-GB" sz="2400" dirty="0" err="1" smtClean="0"/>
              <a:t>kuwa</a:t>
            </a:r>
            <a:r>
              <a:rPr lang="en-GB" sz="2400" dirty="0" smtClean="0"/>
              <a:t> </a:t>
            </a:r>
            <a:r>
              <a:rPr lang="en-GB" sz="2400" dirty="0" err="1" smtClean="0"/>
              <a:t>atazifadhili</a:t>
            </a:r>
            <a:r>
              <a:rPr lang="en-GB" sz="2400" dirty="0" smtClean="0"/>
              <a:t> clubs </a:t>
            </a:r>
            <a:r>
              <a:rPr lang="en-GB" sz="2400" dirty="0" err="1" smtClean="0"/>
              <a:t>hizo</a:t>
            </a:r>
            <a:r>
              <a:rPr lang="en-GB" sz="2400" dirty="0" smtClean="0"/>
              <a:t>.</a:t>
            </a:r>
            <a:r>
              <a:rPr lang="en-US" sz="2400" dirty="0" smtClean="0"/>
              <a:t/>
            </a:r>
            <a:br>
              <a:rPr lang="en-US" sz="2400" dirty="0" smtClean="0"/>
            </a:br>
            <a:r>
              <a:rPr lang="en-GB" sz="2400" dirty="0" smtClean="0"/>
              <a:t>7.     </a:t>
            </a:r>
            <a:r>
              <a:rPr lang="en-GB" sz="2400" dirty="0" err="1" smtClean="0"/>
              <a:t>Utoaji</a:t>
            </a:r>
            <a:r>
              <a:rPr lang="en-GB" sz="2400" dirty="0" smtClean="0"/>
              <a:t> </a:t>
            </a:r>
            <a:r>
              <a:rPr lang="en-GB" sz="2400" dirty="0" err="1" smtClean="0"/>
              <a:t>huduma</a:t>
            </a:r>
            <a:r>
              <a:rPr lang="en-GB" sz="2400" dirty="0" smtClean="0"/>
              <a:t> </a:t>
            </a:r>
            <a:r>
              <a:rPr lang="en-GB" sz="2400" dirty="0" err="1" smtClean="0"/>
              <a:t>Ofisini</a:t>
            </a:r>
            <a:r>
              <a:rPr lang="en-GB" sz="2400" dirty="0" smtClean="0"/>
              <a:t> </a:t>
            </a:r>
            <a:r>
              <a:rPr lang="en-GB" sz="2400" dirty="0" err="1" smtClean="0"/>
              <a:t>ufanyike</a:t>
            </a:r>
            <a:r>
              <a:rPr lang="en-GB" sz="2400" dirty="0" smtClean="0"/>
              <a:t> </a:t>
            </a:r>
            <a:r>
              <a:rPr lang="en-GB" sz="2400" dirty="0" err="1" smtClean="0"/>
              <a:t>kwa</a:t>
            </a:r>
            <a:r>
              <a:rPr lang="en-GB" sz="2400" dirty="0" smtClean="0"/>
              <a:t> </a:t>
            </a:r>
            <a:r>
              <a:rPr lang="en-GB" sz="2400" dirty="0" err="1" smtClean="0"/>
              <a:t>haki</a:t>
            </a:r>
            <a:r>
              <a:rPr lang="en-GB" sz="2400" dirty="0" smtClean="0"/>
              <a:t> </a:t>
            </a:r>
            <a:r>
              <a:rPr lang="en-GB" sz="2400" dirty="0" err="1" smtClean="0"/>
              <a:t>na</a:t>
            </a:r>
            <a:r>
              <a:rPr lang="en-GB" sz="2400" dirty="0" smtClean="0"/>
              <a:t> </a:t>
            </a:r>
            <a:r>
              <a:rPr lang="en-GB" sz="2400" dirty="0" err="1" smtClean="0"/>
              <a:t>kwa</a:t>
            </a:r>
            <a:r>
              <a:rPr lang="en-GB" sz="2400" dirty="0" smtClean="0"/>
              <a:t> </a:t>
            </a:r>
            <a:r>
              <a:rPr lang="en-GB" sz="2400" dirty="0" err="1" smtClean="0"/>
              <a:t>watendaji</a:t>
            </a:r>
            <a:r>
              <a:rPr lang="en-GB" sz="2400" dirty="0" smtClean="0"/>
              <a:t> </a:t>
            </a:r>
            <a:r>
              <a:rPr lang="en-GB" sz="2400" dirty="0" err="1" smtClean="0"/>
              <a:t>kutimiza</a:t>
            </a:r>
            <a:r>
              <a:rPr lang="en-GB" sz="2400" dirty="0" smtClean="0"/>
              <a:t> </a:t>
            </a:r>
            <a:r>
              <a:rPr lang="en-GB" sz="2400" dirty="0" err="1" smtClean="0"/>
              <a:t>wajibu</a:t>
            </a:r>
            <a:r>
              <a:rPr lang="en-GB" sz="2400" dirty="0" smtClean="0"/>
              <a:t> </a:t>
            </a:r>
            <a:r>
              <a:rPr lang="en-GB" sz="2400" dirty="0" err="1" smtClean="0"/>
              <a:t>wao,badala</a:t>
            </a:r>
            <a:r>
              <a:rPr lang="en-GB" sz="2400" dirty="0" smtClean="0"/>
              <a:t> </a:t>
            </a:r>
            <a:r>
              <a:rPr lang="en-GB" sz="2400" dirty="0" err="1" smtClean="0"/>
              <a:t>ya</a:t>
            </a:r>
            <a:r>
              <a:rPr lang="en-GB" sz="2400" dirty="0" smtClean="0"/>
              <a:t> </a:t>
            </a:r>
            <a:r>
              <a:rPr lang="en-GB" sz="2400" dirty="0" err="1" smtClean="0"/>
              <a:t>kutoa</a:t>
            </a:r>
            <a:r>
              <a:rPr lang="en-GB" sz="2400" dirty="0" smtClean="0"/>
              <a:t> </a:t>
            </a:r>
            <a:r>
              <a:rPr lang="en-GB" sz="2400" dirty="0" err="1" smtClean="0"/>
              <a:t>lugha</a:t>
            </a:r>
            <a:r>
              <a:rPr lang="en-GB" sz="2400" dirty="0" smtClean="0"/>
              <a:t> </a:t>
            </a:r>
            <a:r>
              <a:rPr lang="en-GB" sz="2400" dirty="0" err="1" smtClean="0"/>
              <a:t>za</a:t>
            </a:r>
            <a:r>
              <a:rPr lang="en-GB" sz="2400" dirty="0" smtClean="0"/>
              <a:t> </a:t>
            </a:r>
            <a:r>
              <a:rPr lang="en-GB" sz="2400" dirty="0" err="1" smtClean="0"/>
              <a:t>kebehi</a:t>
            </a:r>
            <a:r>
              <a:rPr lang="en-GB" sz="2400" dirty="0" smtClean="0"/>
              <a:t> </a:t>
            </a:r>
            <a:r>
              <a:rPr lang="en-GB" sz="2400" dirty="0" err="1" smtClean="0"/>
              <a:t>kwa</a:t>
            </a:r>
            <a:r>
              <a:rPr lang="en-GB" sz="2400" dirty="0" smtClean="0"/>
              <a:t> </a:t>
            </a:r>
            <a:r>
              <a:rPr lang="en-GB" sz="2400" dirty="0" err="1" smtClean="0"/>
              <a:t>wateja</a:t>
            </a:r>
            <a:r>
              <a:rPr lang="en-GB" sz="2400" dirty="0" smtClean="0"/>
              <a:t> </a:t>
            </a:r>
            <a:r>
              <a:rPr lang="en-GB" sz="2400" dirty="0" err="1" smtClean="0"/>
              <a:t>wao,na</a:t>
            </a:r>
            <a:r>
              <a:rPr lang="en-GB" sz="2400" dirty="0" smtClean="0"/>
              <a:t> </a:t>
            </a:r>
            <a:r>
              <a:rPr lang="en-GB" sz="2400" dirty="0" err="1" smtClean="0"/>
              <a:t>kuondoa</a:t>
            </a:r>
            <a:r>
              <a:rPr lang="en-GB" sz="2400" dirty="0" smtClean="0"/>
              <a:t> </a:t>
            </a:r>
            <a:r>
              <a:rPr lang="en-GB" sz="2400" dirty="0" err="1" smtClean="0"/>
              <a:t>urasimu</a:t>
            </a:r>
            <a:r>
              <a:rPr lang="en-GB" sz="2400" dirty="0" smtClean="0"/>
              <a:t> </a:t>
            </a:r>
            <a:r>
              <a:rPr lang="en-GB" sz="2400" dirty="0" err="1" smtClean="0"/>
              <a:t>katika</a:t>
            </a:r>
            <a:r>
              <a:rPr lang="en-GB" sz="2400" dirty="0" smtClean="0"/>
              <a:t> </a:t>
            </a:r>
            <a:r>
              <a:rPr lang="en-GB" sz="2400" dirty="0" err="1" smtClean="0"/>
              <a:t>kutoa</a:t>
            </a:r>
            <a:r>
              <a:rPr lang="en-GB" sz="2400" dirty="0" smtClean="0"/>
              <a:t> </a:t>
            </a:r>
            <a:r>
              <a:rPr lang="en-GB" sz="2400" dirty="0" err="1" smtClean="0"/>
              <a:t>huduma</a:t>
            </a:r>
            <a:r>
              <a:rPr lang="en-GB" sz="2400" dirty="0" smtClean="0"/>
              <a:t>.</a:t>
            </a:r>
            <a:r>
              <a:rPr lang="en-US" sz="2400" dirty="0" smtClean="0"/>
              <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3200400"/>
            <a:ext cx="8229600" cy="2925763"/>
          </a:xfrm>
        </p:spPr>
        <p:txBody>
          <a:bodyPr>
            <a:normAutofit/>
          </a:bodyPr>
          <a:lstStyle/>
          <a:p>
            <a:r>
              <a:rPr lang="en-GB" sz="2400" dirty="0" smtClean="0"/>
              <a:t>8.  </a:t>
            </a:r>
            <a:r>
              <a:rPr lang="en-GB" sz="2400" dirty="0" err="1" smtClean="0"/>
              <a:t>Maafisa</a:t>
            </a:r>
            <a:r>
              <a:rPr lang="en-GB" sz="2400" dirty="0" smtClean="0"/>
              <a:t> </a:t>
            </a:r>
            <a:r>
              <a:rPr lang="en-GB" sz="2400" dirty="0" err="1" smtClean="0"/>
              <a:t>kutembelea</a:t>
            </a:r>
            <a:r>
              <a:rPr lang="en-GB" sz="2400" dirty="0" smtClean="0"/>
              <a:t> </a:t>
            </a:r>
            <a:r>
              <a:rPr lang="en-GB" sz="2400" dirty="0" err="1" smtClean="0"/>
              <a:t>na</a:t>
            </a:r>
            <a:r>
              <a:rPr lang="en-GB" sz="2400" dirty="0" smtClean="0"/>
              <a:t> </a:t>
            </a:r>
            <a:r>
              <a:rPr lang="en-GB" sz="2400" dirty="0" err="1" smtClean="0"/>
              <a:t>kukagua</a:t>
            </a:r>
            <a:r>
              <a:rPr lang="en-GB" sz="2400" dirty="0" smtClean="0"/>
              <a:t> </a:t>
            </a:r>
            <a:r>
              <a:rPr lang="en-GB" sz="2400" dirty="0" err="1" smtClean="0"/>
              <a:t>shule</a:t>
            </a:r>
            <a:r>
              <a:rPr lang="en-GB" sz="2400" dirty="0" smtClean="0"/>
              <a:t> ,</a:t>
            </a:r>
            <a:r>
              <a:rPr lang="en-GB" sz="2400" dirty="0" err="1" smtClean="0"/>
              <a:t>badala</a:t>
            </a:r>
            <a:r>
              <a:rPr lang="en-GB" sz="2400" dirty="0" smtClean="0"/>
              <a:t> </a:t>
            </a:r>
            <a:r>
              <a:rPr lang="en-GB" sz="2400" dirty="0" err="1" smtClean="0"/>
              <a:t>ya</a:t>
            </a:r>
            <a:r>
              <a:rPr lang="en-GB" sz="2400" dirty="0" smtClean="0"/>
              <a:t> </a:t>
            </a:r>
            <a:r>
              <a:rPr lang="en-GB" sz="2400" dirty="0" err="1" smtClean="0"/>
              <a:t>kukaa</a:t>
            </a:r>
            <a:r>
              <a:rPr lang="en-GB" sz="2400" dirty="0" smtClean="0"/>
              <a:t> </a:t>
            </a:r>
            <a:r>
              <a:rPr lang="en-GB" sz="2400" dirty="0" err="1" smtClean="0"/>
              <a:t>ofisini</a:t>
            </a:r>
            <a:r>
              <a:rPr lang="en-GB" sz="2400" dirty="0" smtClean="0"/>
              <a:t/>
            </a:r>
            <a:br>
              <a:rPr lang="en-GB" sz="2400" dirty="0" smtClean="0"/>
            </a:br>
            <a:r>
              <a:rPr lang="en-US" sz="2400" dirty="0" smtClean="0"/>
              <a:t/>
            </a:r>
            <a:br>
              <a:rPr lang="en-US" sz="2400" dirty="0" smtClean="0"/>
            </a:br>
            <a:r>
              <a:rPr lang="en-GB" sz="2400" dirty="0" smtClean="0"/>
              <a:t>9.      </a:t>
            </a:r>
            <a:r>
              <a:rPr lang="en-GB" sz="2400" dirty="0" err="1" smtClean="0"/>
              <a:t>Kushirikiana</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mbalimbali</a:t>
            </a:r>
            <a:r>
              <a:rPr lang="en-GB" sz="2400" dirty="0" smtClean="0"/>
              <a:t> </a:t>
            </a:r>
            <a:r>
              <a:rPr lang="en-GB" sz="2400" dirty="0" err="1" smtClean="0"/>
              <a:t>kuhakikisha</a:t>
            </a:r>
            <a:r>
              <a:rPr lang="en-GB" sz="2400" dirty="0" smtClean="0"/>
              <a:t> </a:t>
            </a:r>
            <a:r>
              <a:rPr lang="en-GB" sz="2400" dirty="0" err="1" smtClean="0"/>
              <a:t>suala</a:t>
            </a:r>
            <a:r>
              <a:rPr lang="en-GB" sz="2400" dirty="0" smtClean="0"/>
              <a:t> la </a:t>
            </a:r>
            <a:r>
              <a:rPr lang="en-GB" sz="2400" dirty="0" err="1" smtClean="0"/>
              <a:t>ujenzi</a:t>
            </a:r>
            <a:r>
              <a:rPr lang="en-GB" sz="2400" dirty="0" smtClean="0"/>
              <a:t> </a:t>
            </a:r>
            <a:r>
              <a:rPr lang="en-GB" sz="2400" dirty="0" err="1" smtClean="0"/>
              <a:t>wa</a:t>
            </a:r>
            <a:r>
              <a:rPr lang="en-GB" sz="2400" dirty="0" smtClean="0"/>
              <a:t> </a:t>
            </a:r>
            <a:r>
              <a:rPr lang="en-GB" sz="2400" dirty="0" err="1" smtClean="0"/>
              <a:t>vyumba</a:t>
            </a:r>
            <a:r>
              <a:rPr lang="en-GB" sz="2400" dirty="0" smtClean="0"/>
              <a:t> </a:t>
            </a:r>
            <a:r>
              <a:rPr lang="en-GB" sz="2400" dirty="0" err="1" smtClean="0"/>
              <a:t>vitatu</a:t>
            </a:r>
            <a:r>
              <a:rPr lang="en-GB" sz="2400" dirty="0" smtClean="0"/>
              <a:t> </a:t>
            </a:r>
            <a:r>
              <a:rPr lang="en-GB" sz="2400" dirty="0" err="1" smtClean="0"/>
              <a:t>vya</a:t>
            </a:r>
            <a:r>
              <a:rPr lang="en-GB" sz="2400" dirty="0" smtClean="0"/>
              <a:t> </a:t>
            </a:r>
            <a:r>
              <a:rPr lang="en-GB" sz="2400" dirty="0" err="1" smtClean="0"/>
              <a:t>maabara</a:t>
            </a:r>
            <a:r>
              <a:rPr lang="en-GB" sz="2400" dirty="0" smtClean="0"/>
              <a:t> </a:t>
            </a:r>
            <a:r>
              <a:rPr lang="en-GB" sz="2400" dirty="0" err="1" smtClean="0"/>
              <a:t>vinakamilishwa</a:t>
            </a:r>
            <a:r>
              <a:rPr lang="en-GB" sz="2400" dirty="0" smtClean="0"/>
              <a:t> </a:t>
            </a:r>
            <a:r>
              <a:rPr lang="en-GB" sz="2400" dirty="0" err="1" smtClean="0"/>
              <a:t>kwa</a:t>
            </a:r>
            <a:r>
              <a:rPr lang="en-GB" sz="2400" dirty="0" smtClean="0"/>
              <a:t> </a:t>
            </a:r>
            <a:r>
              <a:rPr lang="en-GB" sz="2400" dirty="0" err="1" smtClean="0"/>
              <a:t>kila</a:t>
            </a:r>
            <a:r>
              <a:rPr lang="en-GB" sz="2400" dirty="0" smtClean="0"/>
              <a:t> </a:t>
            </a:r>
            <a:r>
              <a:rPr lang="en-GB" sz="2400" dirty="0" err="1" smtClean="0"/>
              <a:t>shule</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GB" sz="2400" dirty="0" smtClean="0"/>
              <a:t>10.   </a:t>
            </a:r>
            <a:r>
              <a:rPr lang="en-GB" sz="2400" dirty="0" err="1" smtClean="0"/>
              <a:t>Kuhakikisha</a:t>
            </a:r>
            <a:r>
              <a:rPr lang="en-GB" sz="2400" dirty="0" smtClean="0"/>
              <a:t> </a:t>
            </a:r>
            <a:r>
              <a:rPr lang="en-GB" sz="2400" dirty="0" err="1" smtClean="0"/>
              <a:t>kunakuwepo</a:t>
            </a:r>
            <a:r>
              <a:rPr lang="en-GB" sz="2400" dirty="0" smtClean="0"/>
              <a:t> </a:t>
            </a:r>
            <a:r>
              <a:rPr lang="en-GB" sz="2400" dirty="0" err="1" smtClean="0"/>
              <a:t>na</a:t>
            </a:r>
            <a:r>
              <a:rPr lang="en-GB" sz="2400" dirty="0" smtClean="0"/>
              <a:t> </a:t>
            </a:r>
            <a:r>
              <a:rPr lang="en-GB" sz="2400" dirty="0" err="1" smtClean="0"/>
              <a:t>mikakati</a:t>
            </a:r>
            <a:r>
              <a:rPr lang="en-GB" sz="2400" dirty="0" smtClean="0"/>
              <a:t> </a:t>
            </a:r>
            <a:r>
              <a:rPr lang="en-GB" sz="2400" dirty="0" err="1" smtClean="0"/>
              <a:t>ya</a:t>
            </a:r>
            <a:r>
              <a:rPr lang="en-GB" sz="2400" dirty="0" smtClean="0"/>
              <a:t> </a:t>
            </a:r>
            <a:r>
              <a:rPr lang="en-GB" sz="2400" dirty="0" err="1" smtClean="0"/>
              <a:t>pamoja</a:t>
            </a:r>
            <a:r>
              <a:rPr lang="en-GB" sz="2400" dirty="0" smtClean="0"/>
              <a:t> </a:t>
            </a:r>
            <a:r>
              <a:rPr lang="en-GB" sz="2400" dirty="0" err="1" smtClean="0"/>
              <a:t>ya</a:t>
            </a:r>
            <a:r>
              <a:rPr lang="en-GB" sz="2400" dirty="0" smtClean="0"/>
              <a:t> </a:t>
            </a:r>
            <a:r>
              <a:rPr lang="en-GB" sz="2400" dirty="0" err="1" smtClean="0"/>
              <a:t>kuhakikisha</a:t>
            </a:r>
            <a:r>
              <a:rPr lang="en-GB" sz="2400" dirty="0" smtClean="0"/>
              <a:t> </a:t>
            </a:r>
            <a:r>
              <a:rPr lang="en-GB" sz="2400" dirty="0" err="1" smtClean="0"/>
              <a:t>kuwa</a:t>
            </a:r>
            <a:r>
              <a:rPr lang="en-GB" sz="2400" dirty="0" smtClean="0"/>
              <a:t> </a:t>
            </a:r>
            <a:r>
              <a:rPr lang="en-GB" sz="2400" dirty="0" err="1" smtClean="0"/>
              <a:t>ufaulu</a:t>
            </a:r>
            <a:r>
              <a:rPr lang="en-GB" sz="2400" dirty="0" smtClean="0"/>
              <a:t> </a:t>
            </a:r>
            <a:r>
              <a:rPr lang="en-GB" sz="2400" dirty="0" err="1" smtClean="0"/>
              <a:t>wa</a:t>
            </a:r>
            <a:r>
              <a:rPr lang="en-GB" sz="2400" dirty="0" smtClean="0"/>
              <a:t> </a:t>
            </a:r>
            <a:r>
              <a:rPr lang="en-GB" sz="2400" dirty="0" err="1" smtClean="0"/>
              <a:t>mitihani</a:t>
            </a:r>
            <a:r>
              <a:rPr lang="en-GB" sz="2400" dirty="0" smtClean="0"/>
              <a:t> </a:t>
            </a:r>
            <a:r>
              <a:rPr lang="en-GB" sz="2400" dirty="0" err="1" smtClean="0"/>
              <a:t>ya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cha </a:t>
            </a:r>
            <a:r>
              <a:rPr lang="en-GB" sz="2400" dirty="0" err="1" smtClean="0"/>
              <a:t>nne</a:t>
            </a:r>
            <a:r>
              <a:rPr lang="en-GB" sz="2400" dirty="0" smtClean="0"/>
              <a:t> </a:t>
            </a:r>
            <a:r>
              <a:rPr lang="en-GB" sz="2400" dirty="0" err="1" smtClean="0"/>
              <a:t>unapanda</a:t>
            </a:r>
            <a:r>
              <a:rPr lang="en-GB" sz="2400" dirty="0" smtClean="0"/>
              <a:t>  </a:t>
            </a:r>
            <a:r>
              <a:rPr lang="en-GB" sz="2400" dirty="0" err="1" smtClean="0"/>
              <a:t>na</a:t>
            </a:r>
            <a:r>
              <a:rPr lang="en-GB" sz="2400" dirty="0" smtClean="0"/>
              <a:t> </a:t>
            </a:r>
            <a:r>
              <a:rPr lang="en-GB" sz="2400" dirty="0" err="1" smtClean="0"/>
              <a:t>kufikia</a:t>
            </a:r>
            <a:r>
              <a:rPr lang="en-GB" sz="2400" dirty="0" smtClean="0"/>
              <a:t> </a:t>
            </a:r>
            <a:r>
              <a:rPr lang="en-GB" sz="2400" dirty="0" err="1" smtClean="0"/>
              <a:t>lengo</a:t>
            </a:r>
            <a:r>
              <a:rPr lang="en-GB" sz="2400" dirty="0" smtClean="0"/>
              <a:t> la BRN </a:t>
            </a:r>
            <a:r>
              <a:rPr lang="en-GB" sz="2400" dirty="0" err="1" smtClean="0"/>
              <a:t>asilimia</a:t>
            </a:r>
            <a:r>
              <a:rPr lang="en-GB" sz="2400" dirty="0" smtClean="0"/>
              <a:t> 71% </a:t>
            </a:r>
            <a:r>
              <a:rPr lang="en-GB" sz="2400" dirty="0" err="1" smtClean="0"/>
              <a:t>kwa</a:t>
            </a:r>
            <a:r>
              <a:rPr lang="en-GB" sz="2400" dirty="0" smtClean="0"/>
              <a:t> </a:t>
            </a:r>
            <a:r>
              <a:rPr lang="en-GB" sz="2400" dirty="0" err="1" smtClean="0"/>
              <a:t>kidato</a:t>
            </a:r>
            <a:r>
              <a:rPr lang="en-GB" sz="2400" dirty="0" smtClean="0"/>
              <a:t> cha </a:t>
            </a:r>
            <a:r>
              <a:rPr lang="en-GB" sz="2400" dirty="0" err="1" smtClean="0"/>
              <a:t>pili</a:t>
            </a:r>
            <a:r>
              <a:rPr lang="en-GB" sz="2400" dirty="0" smtClean="0"/>
              <a:t> </a:t>
            </a:r>
            <a:r>
              <a:rPr lang="en-GB" sz="2400" dirty="0" err="1" smtClean="0"/>
              <a:t>na</a:t>
            </a:r>
            <a:r>
              <a:rPr lang="en-GB" sz="2400" dirty="0" smtClean="0"/>
              <a:t> cha </a:t>
            </a:r>
            <a:r>
              <a:rPr lang="en-GB" sz="2400" dirty="0" err="1" smtClean="0"/>
              <a:t>nne</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3429000"/>
            <a:ext cx="8229600" cy="2697163"/>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GB" sz="2400" b="1" dirty="0" smtClean="0"/>
              <a:t>UTEKELEZAJI WA MAAGIZO YA WADAU WA ELIMU 2017</a:t>
            </a:r>
            <a:r>
              <a:rPr lang="en-US" sz="2400" dirty="0" smtClean="0"/>
              <a:t/>
            </a:r>
            <a:br>
              <a:rPr lang="en-US" sz="2400" dirty="0" smtClean="0"/>
            </a:br>
            <a:r>
              <a:rPr lang="en-GB" sz="2400" dirty="0" err="1" smtClean="0"/>
              <a:t>Idara</a:t>
            </a:r>
            <a:r>
              <a:rPr lang="en-GB" sz="2400" dirty="0" smtClean="0"/>
              <a:t> </a:t>
            </a:r>
            <a:r>
              <a:rPr lang="en-GB" sz="2400" dirty="0" err="1" smtClean="0"/>
              <a:t>ya</a:t>
            </a:r>
            <a:r>
              <a:rPr lang="en-GB" sz="2400" dirty="0" smtClean="0"/>
              <a:t> </a:t>
            </a:r>
            <a:r>
              <a:rPr lang="en-GB" sz="2400" dirty="0" err="1" smtClean="0"/>
              <a:t>elimu</a:t>
            </a:r>
            <a:r>
              <a:rPr lang="en-GB" sz="2400" dirty="0" smtClean="0"/>
              <a:t>  </a:t>
            </a:r>
            <a:r>
              <a:rPr lang="en-GB" sz="2400" dirty="0" err="1" smtClean="0"/>
              <a:t>Sekondari</a:t>
            </a:r>
            <a:r>
              <a:rPr lang="en-GB" sz="2400" dirty="0" smtClean="0"/>
              <a:t> </a:t>
            </a:r>
            <a:r>
              <a:rPr lang="en-GB" sz="2400" dirty="0" err="1" smtClean="0"/>
              <a:t>kwa</a:t>
            </a:r>
            <a:r>
              <a:rPr lang="en-GB" sz="2400" dirty="0" smtClean="0"/>
              <a:t> </a:t>
            </a:r>
            <a:r>
              <a:rPr lang="en-GB" sz="2400" dirty="0" err="1" smtClean="0"/>
              <a:t>kushirikiana</a:t>
            </a:r>
            <a:r>
              <a:rPr lang="en-GB" sz="2400" dirty="0" smtClean="0"/>
              <a:t> </a:t>
            </a:r>
            <a:r>
              <a:rPr lang="en-GB" sz="2400" dirty="0" err="1" smtClean="0"/>
              <a:t>na</a:t>
            </a:r>
            <a:r>
              <a:rPr lang="en-GB" sz="2400" dirty="0" smtClean="0"/>
              <a:t> </a:t>
            </a:r>
            <a:r>
              <a:rPr lang="en-GB" sz="2400" dirty="0" err="1" smtClean="0"/>
              <a:t>wadau</a:t>
            </a:r>
            <a:r>
              <a:rPr lang="en-GB" sz="2400" dirty="0" smtClean="0"/>
              <a:t> </a:t>
            </a:r>
            <a:r>
              <a:rPr lang="en-GB" sz="2400" dirty="0" err="1" smtClean="0"/>
              <a:t>wengine</a:t>
            </a:r>
            <a:r>
              <a:rPr lang="en-GB" sz="2400" dirty="0" smtClean="0"/>
              <a:t> </a:t>
            </a:r>
            <a:r>
              <a:rPr lang="en-GB" sz="2400" dirty="0" err="1" smtClean="0"/>
              <a:t>kama</a:t>
            </a:r>
            <a:r>
              <a:rPr lang="en-GB" sz="2400" dirty="0" smtClean="0"/>
              <a:t> </a:t>
            </a:r>
            <a:r>
              <a:rPr lang="en-GB" sz="2400" dirty="0" err="1" smtClean="0"/>
              <a:t>Madiwani</a:t>
            </a:r>
            <a:r>
              <a:rPr lang="en-GB" sz="2400" dirty="0" smtClean="0"/>
              <a:t> </a:t>
            </a:r>
            <a:r>
              <a:rPr lang="en-GB" sz="2400" dirty="0" err="1" smtClean="0"/>
              <a:t>na</a:t>
            </a:r>
            <a:r>
              <a:rPr lang="en-GB" sz="2400" dirty="0" smtClean="0"/>
              <a:t> </a:t>
            </a:r>
            <a:r>
              <a:rPr lang="en-GB" sz="2400" dirty="0" err="1" smtClean="0"/>
              <a:t>Waratibu</a:t>
            </a:r>
            <a:r>
              <a:rPr lang="en-GB" sz="2400" dirty="0" smtClean="0"/>
              <a:t> </a:t>
            </a:r>
            <a:r>
              <a:rPr lang="en-GB" sz="2400" dirty="0" err="1" smtClean="0"/>
              <a:t>Elimu</a:t>
            </a:r>
            <a:r>
              <a:rPr lang="en-GB" sz="2400" dirty="0" smtClean="0"/>
              <a:t> </a:t>
            </a:r>
            <a:r>
              <a:rPr lang="en-GB" sz="2400" dirty="0" err="1" smtClean="0"/>
              <a:t>wa</a:t>
            </a:r>
            <a:r>
              <a:rPr lang="en-GB" sz="2400" dirty="0" smtClean="0"/>
              <a:t> </a:t>
            </a:r>
            <a:r>
              <a:rPr lang="en-GB" sz="2400" dirty="0" err="1" smtClean="0"/>
              <a:t>Kata</a:t>
            </a:r>
            <a:r>
              <a:rPr lang="en-GB" sz="2400" dirty="0" smtClean="0"/>
              <a:t> </a:t>
            </a:r>
            <a:r>
              <a:rPr lang="en-GB" sz="2400" dirty="0" err="1" smtClean="0"/>
              <a:t>wamesimamia</a:t>
            </a:r>
            <a:r>
              <a:rPr lang="en-GB" sz="2400" dirty="0" smtClean="0"/>
              <a:t> </a:t>
            </a:r>
            <a:r>
              <a:rPr lang="en-GB" sz="2400" dirty="0" err="1" smtClean="0"/>
              <a:t>na</a:t>
            </a:r>
            <a:r>
              <a:rPr lang="en-GB" sz="2400" dirty="0" smtClean="0"/>
              <a:t> </a:t>
            </a:r>
            <a:r>
              <a:rPr lang="en-GB" sz="2400" dirty="0" err="1" smtClean="0"/>
              <a:t>kutekeleza</a:t>
            </a:r>
            <a:r>
              <a:rPr lang="en-GB" sz="2400" dirty="0" smtClean="0"/>
              <a:t> </a:t>
            </a:r>
            <a:r>
              <a:rPr lang="en-GB" sz="2400" dirty="0" err="1" smtClean="0"/>
              <a:t>agizo</a:t>
            </a:r>
            <a:r>
              <a:rPr lang="en-GB" sz="2400" dirty="0" smtClean="0"/>
              <a:t> la </a:t>
            </a:r>
            <a:r>
              <a:rPr lang="en-GB" sz="2400" dirty="0" err="1" smtClean="0"/>
              <a:t>kupambana</a:t>
            </a:r>
            <a:r>
              <a:rPr lang="en-GB" sz="2400" dirty="0" smtClean="0"/>
              <a:t> </a:t>
            </a:r>
            <a:r>
              <a:rPr lang="en-GB" sz="2400" dirty="0" err="1" smtClean="0"/>
              <a:t>na</a:t>
            </a:r>
            <a:r>
              <a:rPr lang="en-GB" sz="2400" dirty="0" smtClean="0"/>
              <a:t> </a:t>
            </a:r>
            <a:r>
              <a:rPr lang="en-GB" sz="2400" dirty="0" err="1" smtClean="0"/>
              <a:t>mimba</a:t>
            </a:r>
            <a:r>
              <a:rPr lang="en-GB" sz="2400" dirty="0" smtClean="0"/>
              <a:t> </a:t>
            </a:r>
            <a:r>
              <a:rPr lang="en-GB" sz="2400" dirty="0" err="1" smtClean="0"/>
              <a:t>shuleni,kwa</a:t>
            </a:r>
            <a:r>
              <a:rPr lang="en-GB" sz="2400" dirty="0" smtClean="0"/>
              <a:t> </a:t>
            </a:r>
            <a:r>
              <a:rPr lang="en-GB" sz="2400" dirty="0" err="1" smtClean="0"/>
              <a:t>kubuni</a:t>
            </a:r>
            <a:r>
              <a:rPr lang="en-GB" sz="2400" dirty="0" smtClean="0"/>
              <a:t> </a:t>
            </a:r>
            <a:r>
              <a:rPr lang="en-GB" sz="2400" dirty="0" err="1" smtClean="0"/>
              <a:t>mbinu</a:t>
            </a:r>
            <a:r>
              <a:rPr lang="en-GB" sz="2400" dirty="0" smtClean="0"/>
              <a:t> </a:t>
            </a:r>
            <a:r>
              <a:rPr lang="en-GB" sz="2400" dirty="0" err="1" smtClean="0"/>
              <a:t>mbalimbali,ikiwemo</a:t>
            </a:r>
            <a:r>
              <a:rPr lang="en-GB" sz="2400" dirty="0" smtClean="0"/>
              <a:t> </a:t>
            </a:r>
            <a:r>
              <a:rPr lang="en-GB" sz="2400" dirty="0" err="1" smtClean="0"/>
              <a:t>mpango</a:t>
            </a:r>
            <a:r>
              <a:rPr lang="en-GB" sz="2400" dirty="0" smtClean="0"/>
              <a:t> </a:t>
            </a:r>
            <a:r>
              <a:rPr lang="en-GB" sz="2400" dirty="0" err="1" smtClean="0"/>
              <a:t>wa</a:t>
            </a:r>
            <a:r>
              <a:rPr lang="en-GB" sz="2400" dirty="0" smtClean="0"/>
              <a:t>  </a:t>
            </a:r>
            <a:r>
              <a:rPr lang="en-GB" sz="2400" dirty="0" err="1" smtClean="0"/>
              <a:t>kuanzisha</a:t>
            </a:r>
            <a:r>
              <a:rPr lang="en-GB" sz="2400" dirty="0" smtClean="0"/>
              <a:t> clubs </a:t>
            </a:r>
            <a:r>
              <a:rPr lang="en-GB" sz="2400" dirty="0" err="1" smtClean="0"/>
              <a:t>za</a:t>
            </a:r>
            <a:r>
              <a:rPr lang="en-GB" sz="2400" dirty="0" smtClean="0"/>
              <a:t> </a:t>
            </a:r>
            <a:r>
              <a:rPr lang="en-GB" sz="2400" dirty="0" err="1" smtClean="0"/>
              <a:t>wasichana</a:t>
            </a:r>
            <a:r>
              <a:rPr lang="en-GB" sz="2400" dirty="0" smtClean="0"/>
              <a:t> Girls CLUBS </a:t>
            </a:r>
            <a:r>
              <a:rPr lang="en-GB" sz="2400" dirty="0" err="1" smtClean="0"/>
              <a:t>ambazo</a:t>
            </a:r>
            <a:r>
              <a:rPr lang="en-GB" sz="2400" dirty="0" smtClean="0"/>
              <a:t> </a:t>
            </a:r>
            <a:r>
              <a:rPr lang="en-GB" sz="2400" dirty="0" err="1" smtClean="0"/>
              <a:t>zitasaidia</a:t>
            </a:r>
            <a:r>
              <a:rPr lang="en-GB" sz="2400" dirty="0" smtClean="0"/>
              <a:t> </a:t>
            </a:r>
            <a:r>
              <a:rPr lang="en-GB" sz="2400" dirty="0" err="1" smtClean="0"/>
              <a:t>sana</a:t>
            </a:r>
            <a:r>
              <a:rPr lang="en-GB" sz="2400" dirty="0" smtClean="0"/>
              <a:t> </a:t>
            </a:r>
            <a:r>
              <a:rPr lang="en-GB" sz="2400" dirty="0" err="1" smtClean="0"/>
              <a:t>kuwaweka</a:t>
            </a:r>
            <a:r>
              <a:rPr lang="en-GB" sz="2400" dirty="0" smtClean="0"/>
              <a:t> </a:t>
            </a:r>
            <a:r>
              <a:rPr lang="en-GB" sz="2400" dirty="0" err="1" smtClean="0"/>
              <a:t>wasichana</a:t>
            </a:r>
            <a:r>
              <a:rPr lang="en-GB" sz="2400" dirty="0" smtClean="0"/>
              <a:t> </a:t>
            </a:r>
            <a:r>
              <a:rPr lang="en-GB" sz="2400" dirty="0" err="1" smtClean="0"/>
              <a:t>pamoja.kumekuwepo</a:t>
            </a:r>
            <a:r>
              <a:rPr lang="en-GB" sz="2400" dirty="0" smtClean="0"/>
              <a:t> </a:t>
            </a:r>
            <a:r>
              <a:rPr lang="en-GB" sz="2400" dirty="0" err="1" smtClean="0"/>
              <a:t>na</a:t>
            </a:r>
            <a:r>
              <a:rPr lang="en-GB" sz="2400" dirty="0" smtClean="0"/>
              <a:t> </a:t>
            </a:r>
            <a:r>
              <a:rPr lang="en-GB" sz="2400" dirty="0" err="1" smtClean="0"/>
              <a:t>juhudi</a:t>
            </a:r>
            <a:r>
              <a:rPr lang="en-GB" sz="2400" dirty="0" smtClean="0"/>
              <a:t> </a:t>
            </a:r>
            <a:r>
              <a:rPr lang="en-GB" sz="2400" dirty="0" err="1" smtClean="0"/>
              <a:t>za</a:t>
            </a:r>
            <a:r>
              <a:rPr lang="en-GB" sz="2400" dirty="0" smtClean="0"/>
              <a:t> </a:t>
            </a:r>
            <a:r>
              <a:rPr lang="en-GB" sz="2400" dirty="0" err="1" smtClean="0"/>
              <a:t>makusudi</a:t>
            </a:r>
            <a:r>
              <a:rPr lang="en-GB" sz="2400" dirty="0" smtClean="0"/>
              <a:t> </a:t>
            </a:r>
            <a:r>
              <a:rPr lang="en-GB" sz="2400" dirty="0" err="1" smtClean="0"/>
              <a:t>za</a:t>
            </a:r>
            <a:r>
              <a:rPr lang="en-GB" sz="2400" dirty="0" smtClean="0"/>
              <a:t> </a:t>
            </a:r>
            <a:r>
              <a:rPr lang="en-GB" sz="2400" dirty="0" err="1" smtClean="0"/>
              <a:t>kuwapatia</a:t>
            </a:r>
            <a:r>
              <a:rPr lang="en-GB" sz="2400" dirty="0" smtClean="0"/>
              <a:t> </a:t>
            </a:r>
            <a:r>
              <a:rPr lang="en-GB" sz="2400" dirty="0" err="1" smtClean="0"/>
              <a:t>wasichana</a:t>
            </a:r>
            <a:r>
              <a:rPr lang="en-GB" sz="2400" dirty="0" smtClean="0"/>
              <a:t> </a:t>
            </a:r>
            <a:r>
              <a:rPr lang="en-GB" sz="2400" dirty="0" err="1" smtClean="0"/>
              <a:t>elimu</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madhara</a:t>
            </a:r>
            <a:r>
              <a:rPr lang="en-GB" sz="2400" dirty="0" smtClean="0"/>
              <a:t> </a:t>
            </a:r>
            <a:r>
              <a:rPr lang="en-GB" sz="2400" dirty="0" err="1" smtClean="0"/>
              <a:t>ya</a:t>
            </a:r>
            <a:r>
              <a:rPr lang="en-GB" sz="2400" dirty="0" smtClean="0"/>
              <a:t> </a:t>
            </a:r>
            <a:r>
              <a:rPr lang="en-GB" sz="2400" dirty="0" err="1" smtClean="0"/>
              <a:t>mimba</a:t>
            </a:r>
            <a:r>
              <a:rPr lang="en-GB" sz="2400" dirty="0" smtClean="0"/>
              <a:t> </a:t>
            </a:r>
            <a:r>
              <a:rPr lang="en-GB" sz="2400" dirty="0" err="1" smtClean="0"/>
              <a:t>za</a:t>
            </a:r>
            <a:r>
              <a:rPr lang="en-GB" sz="2400" dirty="0" smtClean="0"/>
              <a:t> </a:t>
            </a:r>
            <a:r>
              <a:rPr lang="en-GB" sz="2400" dirty="0" err="1" smtClean="0"/>
              <a:t>utotoni</a:t>
            </a:r>
            <a:r>
              <a:rPr lang="en-GB" sz="2400" dirty="0" smtClean="0"/>
              <a:t> </a:t>
            </a:r>
            <a:r>
              <a:rPr lang="en-GB" sz="2400" dirty="0" err="1" smtClean="0"/>
              <a:t>na</a:t>
            </a:r>
            <a:r>
              <a:rPr lang="en-GB" sz="2400" dirty="0" smtClean="0"/>
              <a:t> </a:t>
            </a:r>
            <a:r>
              <a:rPr lang="en-GB" sz="2400" dirty="0" err="1" smtClean="0"/>
              <a:t>namna</a:t>
            </a:r>
            <a:r>
              <a:rPr lang="en-GB" sz="2400" dirty="0" smtClean="0"/>
              <a:t> </a:t>
            </a:r>
            <a:r>
              <a:rPr lang="en-GB" sz="2400" dirty="0" err="1" smtClean="0"/>
              <a:t>ya</a:t>
            </a:r>
            <a:r>
              <a:rPr lang="en-GB" sz="2400" dirty="0" smtClean="0"/>
              <a:t> </a:t>
            </a:r>
            <a:r>
              <a:rPr lang="en-GB" sz="2400" dirty="0" err="1" smtClean="0"/>
              <a:t>kukabiliana</a:t>
            </a:r>
            <a:r>
              <a:rPr lang="en-GB" sz="2400" dirty="0" smtClean="0"/>
              <a:t> </a:t>
            </a:r>
            <a:r>
              <a:rPr lang="en-GB" sz="2400" dirty="0" err="1" smtClean="0"/>
              <a:t>na</a:t>
            </a:r>
            <a:r>
              <a:rPr lang="en-GB" sz="2400" dirty="0" smtClean="0"/>
              <a:t> </a:t>
            </a:r>
            <a:r>
              <a:rPr lang="en-GB" sz="2400" dirty="0" err="1" smtClean="0"/>
              <a:t>vishawishi</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watu</a:t>
            </a:r>
            <a:r>
              <a:rPr lang="en-GB" sz="2400" dirty="0" smtClean="0"/>
              <a:t> </a:t>
            </a:r>
            <a:r>
              <a:rPr lang="en-GB" sz="2400" dirty="0" err="1" smtClean="0"/>
              <a:t>wasio</a:t>
            </a:r>
            <a:r>
              <a:rPr lang="en-GB" sz="2400" dirty="0" smtClean="0"/>
              <a:t> </a:t>
            </a:r>
            <a:r>
              <a:rPr lang="en-GB" sz="2400" dirty="0" err="1" smtClean="0"/>
              <a:t>na</a:t>
            </a:r>
            <a:r>
              <a:rPr lang="en-GB" sz="2400" dirty="0" smtClean="0"/>
              <a:t> </a:t>
            </a:r>
            <a:r>
              <a:rPr lang="en-GB" sz="2400" dirty="0" err="1" smtClean="0"/>
              <a:t>nia</a:t>
            </a:r>
            <a:r>
              <a:rPr lang="en-GB" sz="2400" dirty="0" smtClean="0"/>
              <a:t> </a:t>
            </a:r>
            <a:r>
              <a:rPr lang="en-GB" sz="2400" dirty="0" err="1" smtClean="0"/>
              <a:t>njema</a:t>
            </a:r>
            <a:r>
              <a:rPr lang="en-GB" sz="2400" dirty="0" smtClean="0"/>
              <a:t>.</a:t>
            </a:r>
            <a:r>
              <a:rPr lang="en-US" sz="2400" dirty="0" smtClean="0"/>
              <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096000"/>
          </a:xfrm>
        </p:spPr>
        <p:txBody>
          <a:bodyPr>
            <a:noAutofit/>
          </a:bodyPr>
          <a:lstStyle/>
          <a:p>
            <a:r>
              <a:rPr lang="en-US" sz="2400" dirty="0" smtClean="0"/>
              <a:t/>
            </a:r>
            <a:br>
              <a:rPr lang="en-US" sz="2400" dirty="0" smtClean="0"/>
            </a:br>
            <a:r>
              <a:rPr lang="en-GB" sz="2400" dirty="0" smtClean="0"/>
              <a:t>          </a:t>
            </a:r>
            <a:r>
              <a:rPr lang="en-GB" sz="2400" dirty="0" err="1" smtClean="0"/>
              <a:t>Timu</a:t>
            </a:r>
            <a:r>
              <a:rPr lang="en-GB" sz="2400" dirty="0" smtClean="0"/>
              <a:t> </a:t>
            </a:r>
            <a:r>
              <a:rPr lang="en-GB" sz="2400" dirty="0" err="1" smtClean="0"/>
              <a:t>ya</a:t>
            </a:r>
            <a:r>
              <a:rPr lang="en-GB" sz="2400" dirty="0" smtClean="0"/>
              <a:t> </a:t>
            </a:r>
            <a:r>
              <a:rPr lang="en-GB" sz="2400" dirty="0" err="1" smtClean="0"/>
              <a:t>Maafisa</a:t>
            </a:r>
            <a:r>
              <a:rPr lang="en-GB" sz="2400" dirty="0" smtClean="0"/>
              <a:t> </a:t>
            </a:r>
            <a:r>
              <a:rPr lang="en-GB" sz="2400" dirty="0" err="1" smtClean="0"/>
              <a:t>wanawake</a:t>
            </a:r>
            <a:r>
              <a:rPr lang="en-GB" sz="2400" dirty="0" smtClean="0"/>
              <a:t> </a:t>
            </a:r>
            <a:r>
              <a:rPr lang="en-GB" sz="2400" dirty="0" err="1" smtClean="0"/>
              <a:t>kutoka</a:t>
            </a:r>
            <a:r>
              <a:rPr lang="en-GB" sz="2400" dirty="0" smtClean="0"/>
              <a:t> </a:t>
            </a:r>
            <a:r>
              <a:rPr lang="en-GB" sz="2400" dirty="0" err="1" smtClean="0"/>
              <a:t>wilayani</a:t>
            </a:r>
            <a:r>
              <a:rPr lang="en-GB" sz="2400" dirty="0" smtClean="0"/>
              <a:t>  </a:t>
            </a:r>
            <a:r>
              <a:rPr lang="en-GB" sz="2400" dirty="0" err="1" smtClean="0"/>
              <a:t>ilifika</a:t>
            </a:r>
            <a:r>
              <a:rPr lang="en-GB" sz="2400" dirty="0" smtClean="0"/>
              <a:t> </a:t>
            </a:r>
            <a:r>
              <a:rPr lang="en-GB" sz="2400" dirty="0" err="1" smtClean="0"/>
              <a:t>Shule</a:t>
            </a:r>
            <a:r>
              <a:rPr lang="en-GB" sz="2400" dirty="0" smtClean="0"/>
              <a:t> </a:t>
            </a:r>
            <a:r>
              <a:rPr lang="en-GB" sz="2400" dirty="0" err="1" smtClean="0"/>
              <a:t>ya</a:t>
            </a:r>
            <a:r>
              <a:rPr lang="en-GB" sz="2400" dirty="0" smtClean="0"/>
              <a:t> </a:t>
            </a:r>
            <a:r>
              <a:rPr lang="en-GB" sz="2400" dirty="0" err="1" smtClean="0"/>
              <a:t>Wasichana</a:t>
            </a:r>
            <a:r>
              <a:rPr lang="en-GB" sz="2400" dirty="0" smtClean="0"/>
              <a:t> </a:t>
            </a:r>
            <a:r>
              <a:rPr lang="en-GB" sz="2400" dirty="0" err="1" smtClean="0"/>
              <a:t>Mazae</a:t>
            </a:r>
            <a:r>
              <a:rPr lang="en-GB" sz="2400" dirty="0" smtClean="0"/>
              <a:t> </a:t>
            </a:r>
            <a:r>
              <a:rPr lang="en-GB" sz="2400" dirty="0" err="1" smtClean="0"/>
              <a:t>tarehe</a:t>
            </a:r>
            <a:r>
              <a:rPr lang="en-GB" sz="2400" dirty="0" smtClean="0"/>
              <a:t> 4/12/2017  </a:t>
            </a:r>
            <a:r>
              <a:rPr lang="en-GB" sz="2400" dirty="0" err="1" smtClean="0"/>
              <a:t>na</a:t>
            </a:r>
            <a:r>
              <a:rPr lang="en-GB" sz="2400" dirty="0" smtClean="0"/>
              <a:t> </a:t>
            </a:r>
            <a:r>
              <a:rPr lang="en-GB" sz="2400" dirty="0" err="1" smtClean="0"/>
              <a:t>kuzungumza</a:t>
            </a:r>
            <a:r>
              <a:rPr lang="en-GB" sz="2400" dirty="0" smtClean="0"/>
              <a:t> </a:t>
            </a:r>
            <a:r>
              <a:rPr lang="en-GB" sz="2400" dirty="0" err="1" smtClean="0"/>
              <a:t>na</a:t>
            </a:r>
            <a:r>
              <a:rPr lang="en-GB" sz="2400" dirty="0" smtClean="0"/>
              <a:t> </a:t>
            </a:r>
            <a:r>
              <a:rPr lang="en-GB" sz="2400" dirty="0" err="1" smtClean="0"/>
              <a:t>wasichana</a:t>
            </a:r>
            <a:r>
              <a:rPr lang="en-GB" sz="2400" dirty="0" smtClean="0"/>
              <a:t>  </a:t>
            </a:r>
            <a:r>
              <a:rPr lang="en-GB" sz="2400" dirty="0" err="1" smtClean="0"/>
              <a:t>juu</a:t>
            </a:r>
            <a:r>
              <a:rPr lang="en-GB" sz="2400" dirty="0" smtClean="0"/>
              <a:t> </a:t>
            </a:r>
            <a:r>
              <a:rPr lang="en-GB" sz="2400" dirty="0" err="1" smtClean="0"/>
              <a:t>ya</a:t>
            </a:r>
            <a:r>
              <a:rPr lang="en-GB" sz="2400" dirty="0" smtClean="0"/>
              <a:t> </a:t>
            </a:r>
            <a:r>
              <a:rPr lang="en-GB" sz="2400" dirty="0" err="1" smtClean="0"/>
              <a:t>masuala</a:t>
            </a:r>
            <a:r>
              <a:rPr lang="en-GB" sz="2400" dirty="0" smtClean="0"/>
              <a:t> </a:t>
            </a:r>
            <a:r>
              <a:rPr lang="en-GB" sz="2400" dirty="0" err="1" smtClean="0"/>
              <a:t>mbalimbali</a:t>
            </a:r>
            <a:r>
              <a:rPr lang="en-GB" sz="2400" dirty="0" smtClean="0"/>
              <a:t> </a:t>
            </a:r>
            <a:r>
              <a:rPr lang="en-GB" sz="2400" dirty="0" err="1" smtClean="0"/>
              <a:t>yanayowawezesha</a:t>
            </a:r>
            <a:r>
              <a:rPr lang="en-GB" sz="2400" dirty="0" smtClean="0"/>
              <a:t> </a:t>
            </a:r>
            <a:r>
              <a:rPr lang="en-GB" sz="2400" dirty="0" err="1" smtClean="0"/>
              <a:t>kujitambua</a:t>
            </a:r>
            <a:r>
              <a:rPr lang="en-GB" sz="2400" dirty="0" smtClean="0"/>
              <a:t> </a:t>
            </a:r>
            <a:r>
              <a:rPr lang="en-GB" sz="2400" dirty="0" err="1" smtClean="0"/>
              <a:t>kwa</a:t>
            </a:r>
            <a:r>
              <a:rPr lang="en-GB" sz="2400" dirty="0" smtClean="0"/>
              <a:t> </a:t>
            </a:r>
            <a:r>
              <a:rPr lang="en-GB" sz="2400" dirty="0" err="1" smtClean="0"/>
              <a:t>kuepuka</a:t>
            </a:r>
            <a:r>
              <a:rPr lang="en-GB" sz="2400" dirty="0" smtClean="0"/>
              <a:t> </a:t>
            </a:r>
            <a:r>
              <a:rPr lang="en-GB" sz="2400" dirty="0" err="1" smtClean="0"/>
              <a:t>mimba</a:t>
            </a:r>
            <a:r>
              <a:rPr lang="en-GB" sz="2400" dirty="0" smtClean="0"/>
              <a:t> </a:t>
            </a:r>
            <a:r>
              <a:rPr lang="en-GB" sz="2400" dirty="0" err="1" smtClean="0"/>
              <a:t>za</a:t>
            </a:r>
            <a:r>
              <a:rPr lang="en-GB" sz="2400" dirty="0" smtClean="0"/>
              <a:t> </a:t>
            </a:r>
            <a:r>
              <a:rPr lang="en-GB" sz="2400" dirty="0" err="1" smtClean="0"/>
              <a:t>utotoni</a:t>
            </a:r>
            <a:r>
              <a:rPr lang="en-GB" sz="2400" dirty="0" smtClean="0"/>
              <a:t> </a:t>
            </a:r>
            <a:r>
              <a:rPr lang="en-GB" sz="2400" dirty="0" err="1" smtClean="0"/>
              <a:t>na</a:t>
            </a:r>
            <a:r>
              <a:rPr lang="en-GB" sz="2400" dirty="0" smtClean="0"/>
              <a:t> </a:t>
            </a:r>
            <a:r>
              <a:rPr lang="en-GB" sz="2400" dirty="0" err="1" smtClean="0"/>
              <a:t>kujiwekea</a:t>
            </a:r>
            <a:r>
              <a:rPr lang="en-GB" sz="2400" dirty="0" smtClean="0"/>
              <a:t> </a:t>
            </a:r>
            <a:r>
              <a:rPr lang="en-GB" sz="2400" dirty="0" err="1" smtClean="0"/>
              <a:t>malengo</a:t>
            </a:r>
            <a:r>
              <a:rPr lang="en-GB" sz="2400" dirty="0" smtClean="0"/>
              <a:t> </a:t>
            </a:r>
            <a:r>
              <a:rPr lang="en-GB" sz="2400" dirty="0" err="1" smtClean="0"/>
              <a:t>ya</a:t>
            </a:r>
            <a:r>
              <a:rPr lang="en-GB" sz="2400" dirty="0" smtClean="0"/>
              <a:t> </a:t>
            </a:r>
            <a:r>
              <a:rPr lang="en-GB" sz="2400" dirty="0" err="1" smtClean="0"/>
              <a:t>kutimiza</a:t>
            </a:r>
            <a:r>
              <a:rPr lang="en-GB" sz="2400" dirty="0" smtClean="0"/>
              <a:t> </a:t>
            </a:r>
            <a:r>
              <a:rPr lang="en-GB" sz="2400" dirty="0" err="1" smtClean="0"/>
              <a:t>ndoto</a:t>
            </a:r>
            <a:r>
              <a:rPr lang="en-GB" sz="2400" dirty="0" smtClean="0"/>
              <a:t> </a:t>
            </a:r>
            <a:r>
              <a:rPr lang="en-GB" sz="2400" dirty="0" err="1" smtClean="0"/>
              <a:t>zao</a:t>
            </a:r>
            <a:r>
              <a:rPr lang="en-GB" sz="2400" dirty="0" smtClean="0"/>
              <a:t> </a:t>
            </a:r>
            <a:r>
              <a:rPr lang="en-GB" sz="2400" dirty="0" err="1" smtClean="0"/>
              <a:t>za</a:t>
            </a:r>
            <a:r>
              <a:rPr lang="en-GB" sz="2400" dirty="0" smtClean="0"/>
              <a:t> </a:t>
            </a:r>
            <a:r>
              <a:rPr lang="en-GB" sz="2400" dirty="0" err="1" smtClean="0"/>
              <a:t>baadae,zoezi</a:t>
            </a:r>
            <a:r>
              <a:rPr lang="en-GB" sz="2400" dirty="0" smtClean="0"/>
              <a:t> </a:t>
            </a:r>
            <a:r>
              <a:rPr lang="en-GB" sz="2400" dirty="0" err="1" smtClean="0"/>
              <a:t>hiili</a:t>
            </a:r>
            <a:r>
              <a:rPr lang="en-GB" sz="2400" dirty="0" smtClean="0"/>
              <a:t> </a:t>
            </a:r>
            <a:r>
              <a:rPr lang="en-GB" sz="2400" dirty="0" err="1" smtClean="0"/>
              <a:t>ni</a:t>
            </a:r>
            <a:r>
              <a:rPr lang="en-GB" sz="2400" dirty="0" smtClean="0"/>
              <a:t> </a:t>
            </a:r>
            <a:r>
              <a:rPr lang="en-GB" sz="2400" dirty="0" err="1" smtClean="0"/>
              <a:t>zoezi</a:t>
            </a:r>
            <a:r>
              <a:rPr lang="en-GB" sz="2400" dirty="0" smtClean="0"/>
              <a:t> </a:t>
            </a:r>
            <a:r>
              <a:rPr lang="en-GB" sz="2400" dirty="0" err="1" smtClean="0"/>
              <a:t>endelevu</a:t>
            </a:r>
            <a:r>
              <a:rPr lang="en-GB" sz="2400" dirty="0" smtClean="0"/>
              <a:t>, </a:t>
            </a:r>
            <a:r>
              <a:rPr lang="en-GB" sz="2400" dirty="0" err="1" smtClean="0"/>
              <a:t>wanafunzi</a:t>
            </a:r>
            <a:r>
              <a:rPr lang="en-GB" sz="2400" dirty="0" smtClean="0"/>
              <a:t> </a:t>
            </a:r>
            <a:r>
              <a:rPr lang="en-GB" sz="2400" dirty="0" err="1" smtClean="0"/>
              <a:t>wengi</a:t>
            </a:r>
            <a:r>
              <a:rPr lang="en-GB" sz="2400" dirty="0" smtClean="0"/>
              <a:t>  </a:t>
            </a:r>
            <a:r>
              <a:rPr lang="en-GB" sz="2400" dirty="0" err="1" smtClean="0"/>
              <a:t>walivutiwa</a:t>
            </a:r>
            <a:r>
              <a:rPr lang="en-GB" sz="2400" dirty="0" smtClean="0"/>
              <a:t> </a:t>
            </a:r>
            <a:r>
              <a:rPr lang="en-GB" sz="2400" dirty="0" err="1" smtClean="0"/>
              <a:t>na</a:t>
            </a:r>
            <a:r>
              <a:rPr lang="en-GB" sz="2400" dirty="0" smtClean="0"/>
              <a:t> </a:t>
            </a:r>
            <a:r>
              <a:rPr lang="en-GB" sz="2400" dirty="0" err="1" smtClean="0"/>
              <a:t>ziara</a:t>
            </a:r>
            <a:r>
              <a:rPr lang="en-GB" sz="2400" dirty="0" smtClean="0"/>
              <a:t> </a:t>
            </a:r>
            <a:r>
              <a:rPr lang="en-GB" sz="2400" dirty="0" err="1" smtClean="0"/>
              <a:t>hii,na</a:t>
            </a:r>
            <a:r>
              <a:rPr lang="en-GB" sz="2400" dirty="0" smtClean="0"/>
              <a:t> </a:t>
            </a:r>
            <a:r>
              <a:rPr lang="en-GB" sz="2400" dirty="0" err="1" smtClean="0"/>
              <a:t>walikiri</a:t>
            </a:r>
            <a:r>
              <a:rPr lang="en-GB" sz="2400" dirty="0" smtClean="0"/>
              <a:t> </a:t>
            </a:r>
            <a:r>
              <a:rPr lang="en-GB" sz="2400" dirty="0" err="1" smtClean="0"/>
              <a:t>kutokufahamu</a:t>
            </a:r>
            <a:r>
              <a:rPr lang="en-GB" sz="2400" dirty="0" smtClean="0"/>
              <a:t> mambo </a:t>
            </a:r>
            <a:r>
              <a:rPr lang="en-GB" sz="2400" dirty="0" err="1" smtClean="0"/>
              <a:t>mengi,na</a:t>
            </a:r>
            <a:r>
              <a:rPr lang="en-GB" sz="2400" dirty="0" smtClean="0"/>
              <a:t> </a:t>
            </a:r>
            <a:r>
              <a:rPr lang="en-GB" sz="2400" dirty="0" err="1" smtClean="0"/>
              <a:t>kuwaomba</a:t>
            </a:r>
            <a:r>
              <a:rPr lang="en-GB" sz="2400" dirty="0" smtClean="0"/>
              <a:t> </a:t>
            </a:r>
            <a:r>
              <a:rPr lang="en-GB" sz="2400" dirty="0" err="1" smtClean="0"/>
              <a:t>maafisa</a:t>
            </a:r>
            <a:r>
              <a:rPr lang="en-GB" sz="2400" dirty="0" smtClean="0"/>
              <a:t> </a:t>
            </a:r>
            <a:r>
              <a:rPr lang="en-GB" sz="2400" dirty="0" err="1" smtClean="0"/>
              <a:t>kurudi</a:t>
            </a:r>
            <a:r>
              <a:rPr lang="en-GB" sz="2400" dirty="0" smtClean="0"/>
              <a:t> </a:t>
            </a:r>
            <a:r>
              <a:rPr lang="en-GB" sz="2400" dirty="0" err="1" smtClean="0"/>
              <a:t>tena</a:t>
            </a:r>
            <a:r>
              <a:rPr lang="en-GB" sz="2400" dirty="0" smtClean="0"/>
              <a:t>.</a:t>
            </a:r>
            <a:r>
              <a:rPr lang="en-US" sz="2400" dirty="0" smtClean="0"/>
              <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3606</Words>
  <Application>Microsoft Office PowerPoint</Application>
  <PresentationFormat>On-screen Show (4:3)</PresentationFormat>
  <Paragraphs>1110</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JAMHURI YA  MUUNGANO WA TANZANIA HALMASHAURI YA WILAYA YA MPWAPWA IDARA YA ELIMU SEKONDARI </vt:lpstr>
      <vt:lpstr>TAARIFA YA IDARA KIKAO CHA WADAU WA ELIMU.  TAREHE 10/1/2018. </vt:lpstr>
      <vt:lpstr>YATOKANAYO NA KIKAO CHA WADAU KILICHOFANYIKA TAREHE 5/1/2017</vt:lpstr>
      <vt:lpstr>YATOKANAYO NA KIKAO CHA WADAU KILICHOFANYIKA TAREHE 5/1/2017</vt:lpstr>
      <vt:lpstr>3.     Kuwaondoa katika nafasi zao Wakuu wa shule wasio jituma na wazembe wanaochangia matokeo mabaya ya shule zao. 4.      Ilishauriwa  kuwa kuwepo na mkakati wa kuwahamisha walimu wa ziada waliopo katika shule za mijini kwa kuwapeleka katika shule za  vijijini zilizo na upungufu wa walimu. </vt:lpstr>
      <vt:lpstr>  6. Mheshimiwa      Mkuu wa wilaya ndugu Jabir Shekimweri alitoa agizo la kuanzisha Debate Clubs na kuahidi kuwa atazifadhili clubs hizo. 7.     Utoaji huduma Ofisini ufanyike kwa haki na kwa watendaji kutimiza wajibu wao,badala ya kutoa lugha za kebehi kwa wateja wao,na kuondoa urasimu katika kutoa huduma.  </vt:lpstr>
      <vt:lpstr>10.   Kuhakikisha kunakuwepo na mikakati ya pamoja ya kuhakikisha kuwa ufaulu wa mitihani ya kidato cha pili na cha nne unapanda  na kufikia lengo la BRN asilimia 71% kwa kidato cha pili na cha nne </vt:lpstr>
      <vt:lpstr>UTEKELEZAJI WA MAAGIZO YA WADAU WA ELIMU 2017 Idara ya elimu  Sekondari kwa kushirikiana na wadau wengine kama Madiwani na Waratibu Elimu wa Kata wamesimamia na kutekeleza agizo la kupambana na mimba shuleni,kwa kubuni mbinu mbalimbali,ikiwemo mpango wa  kuanzisha clubs za wasichana Girls CLUBS ambazo zitasaidia sana kuwaweka wasichana pamoja.kumekuwepo na juhudi za makusudi za kuwapatia wasichana elimu juu ya madhara ya mimba za utotoni na namna ya kukabiliana na vishawishi juu ya watu wasio na nia njema. </vt:lpstr>
      <vt:lpstr>           Timu ya Maafisa wanawake kutoka wilayani  ilifika Shule ya Wasichana Mazae tarehe 4/12/2017  na kuzungumza na wasichana  juu ya masuala mbalimbali yanayowawezesha kujitambua kwa kuepuka mimba za utotoni na kujiwekea malengo ya kutimiza ndoto zao za baadae,zoezi hiili ni zoezi endelevu, wanafunzi wengi  walivutiwa na ziara hii,na walikiri kutokufahamu mambo mengi,na kuwaomba maafisa kurudi tena. </vt:lpstr>
      <vt:lpstr>Kumekuwepo na zoezi endelevu la kuwapima ujauzito wasichana mara kwa mara kila wanapotoka likizo na kila baada ya miezi mitatu,hali hii inasaidia kwanza kuwafanya wanafunzi wakike kuwa makini,lakini pia inasaidia idara kupata takwimu juu ya idadi ya wanafunzi wajawazito.            Idara imesimamia uteuzi wa walimu wa malezi kwa kila shule,na kutoa msisitizo juu ya walimu hawa ambao ni wanawake pia kujenga utamaduni wakuwasaidia wanawake wenzao kufikia malengo yao, kwani wengi wao wamekuwa kwa muda mrefu hawana msaada katika kuwasaidia wanafunzi wa kike kujitambua, na kuepuka mimba za utotoni.           Jamii imesisitizwa kutoa ushirikiano katika kuwabaini wahalifu wanaotembea na wanaowapa mimba wanafunzi. </vt:lpstr>
      <vt:lpstr>Mwalimu alietuhumiwa kumpa mwanafunzi ujauzito Wotta sekondari aliachiwa huru na mahakama baada ya ushahidi kukosekana.   </vt:lpstr>
      <vt:lpstr>2.Agizo la kusimamia nidhamu za watumishi limefanyika ambapo  watumishi kumi na nne waliandikiwa barua za onyo kwa uzembe kazini na nakala za barua zao aliandikiwa Mh,Mkuu wa wilaya,ambapo  watumishi watano wamefikishwa mbele ya tume ya maadili ya walimu (TSC),ambapo mashauri yao yakinidhamu yanaendelea kusikilizwa ili hatua za kinidhamu ziweze kuchukuliwa.Jedwali A, linaonesha idadi ya walimu walioandikiwa barua za maonyo na shule wanazotoka .   </vt:lpstr>
      <vt:lpstr>  JEDWALI A. WALIMU WALIOPEWA BARUA ZA ONYO NA WALIOPO CHINI YA UANGALIZI MAALUMU  </vt:lpstr>
      <vt:lpstr>Slide 14</vt:lpstr>
      <vt:lpstr>Aidha ni vyema ikafahamika kuwa barua za onyo zinaweza kuwanyima haki ya kupanda madaraja  na vyeo walimu waliopewa barua hizo.Kutokana na hatua hizi zilizochukuliwa zimesaidia kwa kiasi kikubwa kuongezeka kwa utendaji kazi miongoni mwa walimu wengine na hivyo kupelekea matokeo mazuri ya mitihani ya moko kwa kidato cha pili na cha nne 2017,mitihani ambayo ni kipimo cha matokeo ya mtihani wa taifa kwa kidato cha pili na nne kwa mwaka huu. 3.     Agizo la tatu lilikuwa kuwawajibisha wakuu wa shule wasiotimiza wajibu wao,Hadi sasa Idara imemvua madaraka  Mkuu mmoja wa Shule ya Sekondari Matomondo kwa utovu wa nidhamu na kwa  kushindwa kuwaweka pamoja watendaji waliochini yake na hivyo kusababisha mpasuko na makundi katika kituo chake cha kazi.Ifahamike kuwa mahali pasipo na umoja hakuna mafanikio kwani pia hakuna utendaji. </vt:lpstr>
      <vt:lpstr>Hata hivyo idara imeendelea kuratibu na kuwabaini wakuu wa shule wazembe ambapo mapendekezo yakufanya mabadiliko ya wakuu  wa shule  yatawasilishwa kwa Afisa  Elimu Mkoa ambae ni Katibu Tawala Msaidizi Elimu kwa hatua zaidi. Aidha kwa kiasi kikubwa baada ya Idara kufanya vikao vya mara kwa mara na wakuu wa shule  na kuwapatia maelekezo mbali mbali juu ya namna ya kusimamia shule na kuweka mikakati imara ya kuongeza ufaulu katika maeneo yao ya kazi  hali imebadilika kwa kiasi kikubwa.Kwa  mwaka huu,idara imefanya vikao vipatavyo  vi nne vya kazi na kuna dalili kubwa za matokeo mazuri ya mitihani ya Taifa kwa vidato vya pili na nne .Kiambata A  kinaonesha shule zilizokuwa na ufaulu wa chini mwaka 2016 kwa mitihani ya  ya Taifa kidato cha pili na jinsi zilivyoongeza ufaulu kwa mwaka  2017 katika Mitihani ya Taifa kidato cha nne cha pili.wakati kiambata B kinaonesha shule zilizoshuka kwa ufaulu  mwaka 2017 </vt:lpstr>
      <vt:lpstr>HALMASHAURI  YA WILAYA YA   MPWAPWA  IDARA YA ELIMU SEKONDARI SHULE  ZILIZOPANDISHA UFAULU FTNA 2017 KIAMBATA A.</vt:lpstr>
      <vt:lpstr>HALMASHAURI YA WILAYA YA MPWAPWA IDARA YA ELIMU SEKONDARI SHULE ZILIZOSHUKA KWA UFAULU FTNA 2017 KIAMBATA B</vt:lpstr>
      <vt:lpstr>4.    Agizo la nne lilikuwa kuhamisha walimu waliozidi mijini na kuwapeleka maeneo ya vijijni, Idara ya elimu Sekondari  imefanikiwa kuhamisha walimu saba kutoka maeneo mbalimbali,na  mwalimu mmoja tu kutoka Shule ya Sekondari  vinghawe iliyopo mjini, na kumpeleka Shule ya Sekondari Matomondo,kutokana na sababu mbalimbali ikiwemo ukata ,kama inavyojieleza katika jedwali hapo chini. JEDWALI B </vt:lpstr>
      <vt:lpstr>Slide 20</vt:lpstr>
      <vt:lpstr>Slide 21</vt:lpstr>
      <vt:lpstr>  Uhamisho huu umesaidia kurekebisha ikama katika vituo husika na hasa kuimarisha nguvu kwa shule ya Sekondari Kibakwe ambayo ni ya kidato cha Tano na Sita. </vt:lpstr>
      <vt:lpstr>                                                                 iliyofikiwa ni kuwa kila shule ina debate club na debate hufanyika mara moja kwa wiki kati ya jumatano na ijumaa jioni kulingana na utaratibu wa kila  shule vilevile kila shule imeunda subjects clubs  na asilimia mia Kubwa  ya shule zote 25 za Sekondari za Serikali zina clubs za Rushwa . 7.    Agizo lililotolewa na Mgeni Rasmi ni namna watendaji wa idara wanavyohusiano na wateja wao Kwa maana ya watu wanaoitaji huduma Idara ya Elimu Sekondari imeendelea kuweka rekodi yakuwa na mahusiano mazuri na watendaji waliochini yake kwakuendelea kutoa huduma bora  kwa kila mtu bila upendeleo na kufuata sheria na taratibu za kazi ,aghalabu hakuna malalamiko yoyote yaliyofikishwa katika ofisi ya malalamiko yakihusu rushwa ,upendeleo unyanyasaji wa aina yoyote, wala urasimu katika utoaji wa huduma.                                                                 </vt:lpstr>
      <vt:lpstr>Idara itaendelea kutoa huduma bora na kwa wakati hasa ikizingatiwa wateja wengi wanatoka maeneo ya vijiji vya mbali hivyo kuitaji huduma mapema na kwa wakati ili wawahi kurudi katika maeneo yao ya kazi. Aidha watendaji wote Idarani wamekuwa wakipatikana kabla ya saa moja kamili asubuhi na si zaidi ya saa moja na nusu asubuhi. </vt:lpstr>
      <vt:lpstr>8.   Agizo la nane kutoka kwa mgeni rasmi lilikuwa kwa Maafisa kutokukaa ofisini badala yake watembelee shule na kuzikagua ,agizo hili lilifanyiwa kazi licha ya ukata uliokuwa ukiikabili Idara ya Elimu Sekondari,na Shule zipatazo 20 kati ya 27 zilitembelewa shule ambazo hazikutembelewa ni Wotta ,Rudi,Ipera Queen Esther ,Aglam ,Ikuyu,Mbuga na Matomondo,Idara imejipanga kwa kiwango cha juu kabisa kuhakikisha kuwa kwa kipindi cha mwaka ujao wa 2018 shule zote za binafsi na serikali zinatembelewa na kukaguliwa mara kwa mara,.kwa mwaka 2017 kila afisa idarani alipatiwa shule za mjini za kukagua mara kwa mara bila ratiba maalumu na ndipo walimu wazembe walipobainika. Kazi ya kutembelea shule hizi kumeleta mafanikio makubwa sana kwani ilibainika kuwa walimu wengi ni wazembe na hawajitumi kazini hivyo kuwachukulia hatua mbalimbali za kinidhamu waliobainika  na hali kwa sasa ni tofauti kabisa.Idara imeshirikiana na idara ya wadhibiti ubora katika kazi hiyo. </vt:lpstr>
      <vt:lpstr>                             9.  Agizo la tisa lilikuwa kushirikiana na wadau mbalimbali kuhakikisha kila shule ya sekondari inakamilisha ujenzi wa vyumba vitatu vya maabara, agizo hili limetekelezwa kwa kiasi,na tayari maabara 6 kati ya maabara 72 zinazohitajika zimekamilika kwa idadi ya vyumba viwili  na zinatumika. Idara kwa kushirikiano na wadau wa Haki Elimu walifanya kikao cha pamoja kilichowaweka pamoja wadau wote kama Waratibu, Walimu wakuu na Wakuu wa Shule na Madiwani wa kata za Pwaga,na Vinghawe mwezi April  2017,na baadae mwezi Novemba Idara kwa kushiriana na wadau wa Haki Elimu, ikaendesha kikao cha  Wazazi na Walezi wa Wanafunzi wa Shule ya Sekondari Vinghawe na Diwani wa Kata ya Vinghawe ambapo elimu juu ya umuhimu wa Maabara na umuhimu wa uchangiaji wa Maabara ulitolewa kwa wananchi.  Wadau wa Haki Elimu wa aliahidi kuchangia gharama za ujenzi wa vyumba vitatu vya maabara endapo wananchi watajitoa na kuanzisha   ujenzi huo.                             </vt:lpstr>
      <vt:lpstr>  imeahidi bati za kukamilisha ujenzi huo,Idara kupitia kitengo cha Takwimu imeendelea kuratibu na kushauri umuhimu wa kukamilisha ujenzi wa vyumba vya Maabara kwani Serikali imetoa vifaa vyote vya Maabara kwa Shule zilizokamilisha ujenzi wa vyumba va Maabara, kwa shule zote Nchini hii imekuwa chachu na ndio njia kuu ambayo imeendelea kutumika kuhamasisha ujenzi wa Maabara  kwani pale ujenzi unapo kamilika Serikali inatoa vifaa vyote na kupunguza gharama ya ununzi wa vifaa kwa kiasi kikubwa sana.                 Jedwali na C  hapo chini linaonesha shule zilizokamilisha maabara na  shule zilizopewa vifaa wakati jedwali na D linaonesha  hatua mbali mbali za ujenzi wa Maabara  zizofikiwa,katika kata zote wilaya ya mpwapwa na orodha ya shule zilizopata mgao wa vifaa vya maabara baada ya kukamilisha  ujenzi.  </vt:lpstr>
      <vt:lpstr>Slide 28</vt:lpstr>
      <vt:lpstr>Slide 29</vt:lpstr>
      <vt:lpstr>10.   Agizo la kumi lilikuwa kuweka mikakati mbali mbali ya kuinua ufaulu  kwa lengo la kufikia malengo ya BRN ya asilimia 71 ya Ufaulu kwa kidato cha pili na cha nne.Hatua mbalimbali za kuwakutanisha wadau wote wa elimu zilifanyika ikiwemo kufanya tathimini ya matokeo ya mitihani kwa mwaka 2015 na sababu za Wilaya kutofikia asilimia 71,kwa kidato cha nne zilibainishwa,kama ifuatavyo-: a) Usimamizi duni wa  Wakuu wa shule ,ambapo Wakuu wengi wa shule si wabunifu,na wameshindwa kuwaweka walimu pamoja, wakati mwingi pia wameshindwa kuwepo vituoni.</vt:lpstr>
      <vt:lpstr>b.) Uzembe wa hali ya juu wa walimu,kutowajibika  ipasavyo c) .Utoro wa reje reja  wa walimu na wanafunzi  d) .Kutomaliza mada kwa wakati e.) Kuwepo mazoezi machache sana,au hakuna kabisa  f.) Mitihani michache ya maandalizi kwa ajili ya wanafunzi kidato cha pili na nne g.) Kutokuwepo na mitihani ya ushindani kwa wanafunzi ushirikianao duni wa wazazi na shule  h) .Waratibu Elimu Kata kutoshiriki kutoa mawazo wala ufuatiliaji wa Shule za Sekondari i.)  Shule nyingi kukosa Maabara j.)  Upungufu wa walimu kwa masomo ya sayansi  k.) Kutokuwepo na programu ya chakula shuleni </vt:lpstr>
      <vt:lpstr>Baada ya kuzibaini changamoto hizi idara ilianza haraka utaratibu wa kuzifanyia kazi changamoto hizi ikiwemo kukutana na wakuu wa shule mara nne kwa kipindi cha mwaka jana na kuwekeana mikakati mbalimbali ya kutatua changamoto hizi ilikuinua ufaulu, licha ya hatua mbalimbali zilizochukuliwa katika kufikia malengo ya asilimia 71 ya ufaulu,matokeo ya mtihani ya kidato cha pili kwa mwaka 2016  yalionekana kupanda na kuvuka malengo ya BRN kwa ufaulu wa asilimia 92,sambamba na mwaka jana 2017 kwa ufaulu kama huo ,wakati matokeo ya mtihani kidato cha nne yalikuwa 42 %kutoka asilimia 52%  ya mwaka 2015  kama jedwali  E linavyo onesha hapo chini. JEDWALI E HALI YA UFAULU KWA KIDATO CHA NNE KWA MWAKA 2015/2016  </vt:lpstr>
      <vt:lpstr>                                       </vt:lpstr>
      <vt:lpstr>JEDWALI F HALI YA UFAULU KWA KIDATO CHA PILI  KWA MWAKA 2015/2016 </vt:lpstr>
      <vt:lpstr>  </vt:lpstr>
      <vt:lpstr>Slide 36</vt:lpstr>
      <vt:lpstr>  Jedwali H Hapo shule  linaonesha shule  kumi duni  kiwilaya  kwa mitihani ya kidato  cha nne  2016. JEDWALI H </vt:lpstr>
      <vt:lpstr>   NAFASI YA WILAYA  KATIKA MKOA MATOKEO KIDATO CHA NNE 2016 Wilaya  ya mpwapwa  imeendelea Kubaki katika Nafasi ya Tano katika matokeo ya Mtihani wa Taifa Kidato cha Nne kwa mwaka 2016  kama ilivyokuwa mwaka 2015. Katika Halmashauri Nane za Mkoa wa Dodoma.     </vt:lpstr>
      <vt:lpstr>               MATOKEO YA MITIHANI YA MOKO KIDATO CHA NNE NA PILI MWAKA 2017 NA MUELEKEO  WA UFAULU KIDATO CHA NNE NA PILI MWAKA 2017 Katika mitihani ya moko iliyofanyika kimkoa kwa kidato cha pili na cha nne mwaka 2017 hali ya kupanda kwa ufaulu inaonekana kwa upande  wa vidato vyote viwili ,Ni matumaini ya Idara kuwa kwa mwaka huu Ufaulu wa Mitihani ya Taifa ya  kidato    cha Nne yataongezeka kwani mitihani ya moko huakisi matokeo ya mitihani ya Taifa.    </vt:lpstr>
      <vt:lpstr>  UFAULU MTIHANI WA UTAMILIFU KIDATO CHA NNE 2017 UKILINGANISHA NA MWAKA 2016. JEDWALI I </vt:lpstr>
      <vt:lpstr>                MTIHANI WA TAIFA KIDATO CHA NNE MWAKA 2017. WATAHINIWA WALIOFANYA NA WASIO FANYA MTIHANI WA CSEE 2017   Wanafunzi  54 kati ya wanafunzi 1042 waliosajiliwa kufanya mtihani wa Kidato  cha nne    hawakuweza  kufanya mitihani yao ya kumaliza elimu ya sekondari kutokana na sababu mbalimbali ambapo wanafunzi 14,hawakuwezi kufanya mtihani huo kwa sababu ya mimba,wakati  29,ilisababishwa na utoro,3 ugojwa na 3 sababu nyinginezo.Jedwali J hapo chini linaonesha idadi ya wanafunzi walioanza kidato cha kwanza mwaka 2014,na waliomaliza kidato cha nne mwaka 2017. </vt:lpstr>
      <vt:lpstr>Slide 42</vt:lpstr>
      <vt:lpstr>Slide 43</vt:lpstr>
      <vt:lpstr>MIKAKATI   ILIYOFANYWA  ILI KUNYANYUA UFAULU KWA MITIHANI YA KIDATO CHA PILI NA NNE 2017.  Baada ya matokeo yasiyoridhisha  ya mwaka 2016 Idara imefanya vikao vya wadau mbalimbali na wakuu wa shule kwa jumla ya vikao vitano vya kazi na kutembelea shule  zote ishirini na sita, Mkakati wa kuzitambua shule zenye watahiniwa wengi na kutembelea mara kwa mara ulifanywa. Aidha katika kikao kilichofanyika tarehe wakuu wa shule na Idara walikubaliana kununa mashine za kuzalishia mitihani ili wilaya iweze kuwa na mitihani mingi ya maandalizi jambo lililofanikiwa na kuwezesha kwa kipindi cha mwaka huu kufanyika mitihani ya moko pre national na mitihani ya ndani ya utimilifu wa ufundishaji. </vt:lpstr>
      <vt:lpstr>Katika ukaguzi wa mwisho uliofanyika katika vituo kumi na saba kati ya vituo 26 sawa na asilimia 65 ya vituo vyote ilionesha ufundishaji wa mada za masomo umekamilika kwa asilimia mia moja. Kila shule iliweza kufanya mitihani minne ya maandalizi iliyoandaliwa kwa weledi kwa ngazi ya wilaya na mtihani wa moko Mkoa uliondaliwa kwa ngazi ya mkoa.  Tuna amini matokeo yatakuwa mazuri mwaka huu kwani mara nyingi matokeo ya mitihani ya moko hutofautiana kidogo  na matokeo ya mwisho.   </vt:lpstr>
      <vt:lpstr> MIKAKATI YA KUONGEZA UFAULU  KWA MWAKA  2018 </vt:lpstr>
      <vt:lpstr>3.    Kuwaandikisha mikataba maalumu wakuu wa Shule ya kiutendaji kwa ufanisi, (Commitment ) juu ya usimamizi madhubuti utakaopelekea kupanda kwa ufaulu katika shule zao,mkataba huo utaeleza malengo na namna ya kuyafikia atakayopewa Mkuu wa Shule.Mkuu wa shule ataingia mkataba na walimu waliopo chini yake. 4.     Kutumia mbinu shirikishi kwa shule zilizopo maeneo ya jirani kwa kuweka kambi na kufanya maandalizi ya pamoja, mbinu hii itahusu wanafunzi wa kidato cha nne kuhamia katika shule mojawapo kati ya shule zilizojirani na kuweka kambi ya pamoja ambapo kwa pamoja walimu wa shule zote mbili zilizoungana watashirikiana kuwaanda wanafunzi wao. 5.    Kuhakikisha kila shule inatoa huduma ya chakula shuleni,wazazi wahamasishwe na wachangie huduma ya chakula kwa watoto wao shuleni,muda wa shule ya mwisho kuanza kutoa huduma hiyo ni tarehe 30 February. </vt:lpstr>
      <vt:lpstr>6.     Kila shule iwasilishe mpango kazi wake wa mwaka huu,ikiambatanishwa na kalenda ya shule na ionesha jinsi shule ilivyojipanga kufikia malengo yake ,mpango kazi wa kila shule utapimwa kwa matokeo yake mwisho wa mwaka ambapo hatua za wazi kabisa zitachukuliwa kwa walioandaa bila kutekeleza. 7.    Kila Ofisa katika Idara atapewa Uratibu wa Tarafa ya Kielimu kwa maana ya kusimamia na kuratibu maendeleo ya jumla ya elimu katika Tarafa yake,utekelezaji wa mpango kazi utatolewa ripoti kila baada ya miezi mitatu. 8.    Mada zote za masomo kwa vidato vya mitihani kukamilishwa mapema Septemba,na kuanza kufanya mazoezi mengi ya kujiandaa. </vt:lpstr>
      <vt:lpstr>                                                                                                                                                       wowote. </vt:lpstr>
      <vt:lpstr>Slide 50</vt:lpstr>
      <vt:lpstr>Slide 51</vt:lpstr>
      <vt:lpstr>Slide 52</vt:lpstr>
      <vt:lpstr>Slide 53</vt:lpstr>
      <vt:lpstr> MAONI </vt:lpstr>
      <vt:lpstr> MAONI </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JAMHURI YA  MUUNGANO WA TANZANIA HALMASHAURI YA WILAYA YA MPWAPWA IDARA YA ELIMU SEKONDARI </dc:title>
  <dc:creator>Dell</dc:creator>
  <cp:lastModifiedBy>BUTIYE</cp:lastModifiedBy>
  <cp:revision>127</cp:revision>
  <dcterms:created xsi:type="dcterms:W3CDTF">2018-01-08T06:26:39Z</dcterms:created>
  <dcterms:modified xsi:type="dcterms:W3CDTF">2018-01-17T08:08:02Z</dcterms:modified>
</cp:coreProperties>
</file>